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9" r:id="rId12"/>
    <p:sldId id="266" r:id="rId13"/>
    <p:sldId id="267" r:id="rId14"/>
    <p:sldId id="269" r:id="rId15"/>
    <p:sldId id="273" r:id="rId16"/>
    <p:sldId id="272" r:id="rId17"/>
    <p:sldId id="271" r:id="rId18"/>
    <p:sldId id="270" r:id="rId19"/>
    <p:sldId id="274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7;&#1091;&#1093;&#1088;&#1072;\Desktop\&#1082;&#1091;&#1083;&#1080;&#1077;&#1074;\VIDEO-2023-02-20-11-17-30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7;&#1091;&#1093;&#1088;&#1072;\Desktop\&#1082;&#1091;&#1083;&#1080;&#1077;&#1074;\videoplayback%20(1)%20(online-video-cutter.com)%20(1)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Къулийланы</a:t>
            </a:r>
            <a:r>
              <a:rPr lang="ru-RU" i="1" dirty="0" smtClean="0"/>
              <a:t> </a:t>
            </a:r>
            <a:r>
              <a:rPr lang="ru-RU" i="1" dirty="0" err="1" smtClean="0"/>
              <a:t>Къайсынны</a:t>
            </a:r>
            <a:r>
              <a:rPr lang="ru-RU" i="1" dirty="0" smtClean="0"/>
              <a:t> </a:t>
            </a:r>
            <a:r>
              <a:rPr lang="ru-RU" i="1" dirty="0" err="1" smtClean="0"/>
              <a:t>чыгъармачылыгъына</a:t>
            </a:r>
            <a:r>
              <a:rPr lang="ru-RU" i="1" dirty="0" smtClean="0"/>
              <a:t> </a:t>
            </a:r>
            <a:r>
              <a:rPr lang="ru-RU" i="1" dirty="0" err="1" smtClean="0"/>
              <a:t>жораланнган</a:t>
            </a:r>
            <a:r>
              <a:rPr lang="ru-RU" i="1" dirty="0" smtClean="0"/>
              <a:t> </a:t>
            </a:r>
            <a:r>
              <a:rPr lang="ru-RU" i="1" dirty="0" err="1" smtClean="0"/>
              <a:t>дерс</a:t>
            </a:r>
            <a:r>
              <a:rPr lang="ru-RU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>«</a:t>
            </a:r>
            <a:r>
              <a:rPr lang="ru-RU" sz="4800" b="1" i="1" dirty="0" err="1" smtClean="0">
                <a:solidFill>
                  <a:schemeClr val="tx1"/>
                </a:solidFill>
              </a:rPr>
              <a:t>Жулдуз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жарыгъы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ёчюлмейди</a:t>
            </a:r>
            <a:r>
              <a:rPr lang="ru-RU" sz="4800" b="1" i="1" dirty="0" smtClean="0">
                <a:solidFill>
                  <a:schemeClr val="tx1"/>
                </a:solidFill>
              </a:rPr>
              <a:t>»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7543800" cy="57451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Къайсынны</a:t>
            </a:r>
            <a:r>
              <a:rPr lang="ru-RU" dirty="0" smtClean="0"/>
              <a:t> </a:t>
            </a:r>
            <a:r>
              <a:rPr lang="ru-RU" dirty="0" err="1" smtClean="0"/>
              <a:t>поэзиясын</a:t>
            </a:r>
            <a:r>
              <a:rPr lang="ru-RU" dirty="0" smtClean="0"/>
              <a:t> </a:t>
            </a:r>
            <a:r>
              <a:rPr lang="ru-RU" dirty="0" err="1" smtClean="0"/>
              <a:t>окъусанг</a:t>
            </a:r>
            <a:r>
              <a:rPr lang="ru-RU" dirty="0" smtClean="0"/>
              <a:t> </a:t>
            </a:r>
            <a:r>
              <a:rPr lang="ru-RU" dirty="0" err="1" smtClean="0"/>
              <a:t>ангылайса</a:t>
            </a:r>
            <a:r>
              <a:rPr lang="ru-RU" dirty="0" smtClean="0"/>
              <a:t>, </a:t>
            </a:r>
            <a:r>
              <a:rPr lang="ru-RU" dirty="0" err="1" smtClean="0"/>
              <a:t>жалан</a:t>
            </a:r>
            <a:r>
              <a:rPr lang="ru-RU" dirty="0" smtClean="0"/>
              <a:t> </a:t>
            </a:r>
            <a:r>
              <a:rPr lang="ru-RU" dirty="0" err="1" smtClean="0"/>
              <a:t>кесини</a:t>
            </a:r>
            <a:r>
              <a:rPr lang="ru-RU" dirty="0" smtClean="0"/>
              <a:t> </a:t>
            </a:r>
            <a:r>
              <a:rPr lang="ru-RU" dirty="0" err="1" smtClean="0"/>
              <a:t>халкъыны</a:t>
            </a:r>
            <a:r>
              <a:rPr lang="ru-RU" dirty="0" smtClean="0"/>
              <a:t> </a:t>
            </a:r>
            <a:r>
              <a:rPr lang="ru-RU" dirty="0" err="1" smtClean="0"/>
              <a:t>угъай</a:t>
            </a:r>
            <a:r>
              <a:rPr lang="ru-RU" dirty="0" smtClean="0"/>
              <a:t>, </a:t>
            </a:r>
            <a:r>
              <a:rPr lang="ru-RU" dirty="0" err="1" smtClean="0"/>
              <a:t>битеу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улуну</a:t>
            </a:r>
            <a:r>
              <a:rPr lang="ru-RU" dirty="0" smtClean="0"/>
              <a:t> </a:t>
            </a:r>
            <a:r>
              <a:rPr lang="ru-RU" dirty="0" err="1" smtClean="0"/>
              <a:t>окъуна</a:t>
            </a:r>
            <a:r>
              <a:rPr lang="ru-RU" dirty="0" smtClean="0"/>
              <a:t> </a:t>
            </a:r>
            <a:r>
              <a:rPr lang="ru-RU" dirty="0" err="1" smtClean="0"/>
              <a:t>культурасын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жангы</a:t>
            </a:r>
            <a:r>
              <a:rPr lang="ru-RU" dirty="0" smtClean="0"/>
              <a:t> </a:t>
            </a:r>
            <a:r>
              <a:rPr lang="ru-RU" dirty="0" err="1" smtClean="0"/>
              <a:t>бийиклеге</a:t>
            </a:r>
            <a:r>
              <a:rPr lang="ru-RU" dirty="0" smtClean="0"/>
              <a:t> </a:t>
            </a:r>
            <a:r>
              <a:rPr lang="ru-RU" dirty="0" err="1" smtClean="0"/>
              <a:t>кётюргенин</a:t>
            </a:r>
            <a:r>
              <a:rPr lang="ru-RU" dirty="0" smtClean="0"/>
              <a:t>,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кючю</a:t>
            </a:r>
            <a:r>
              <a:rPr lang="ru-RU" dirty="0" smtClean="0"/>
              <a:t>, </a:t>
            </a:r>
            <a:r>
              <a:rPr lang="ru-RU" dirty="0" err="1" smtClean="0"/>
              <a:t>фахмусу</a:t>
            </a:r>
            <a:r>
              <a:rPr lang="ru-RU" dirty="0" smtClean="0"/>
              <a:t> неге да </a:t>
            </a:r>
            <a:r>
              <a:rPr lang="ru-RU" dirty="0" err="1" smtClean="0"/>
              <a:t>жетеригин</a:t>
            </a:r>
            <a:r>
              <a:rPr lang="ru-RU" dirty="0" smtClean="0"/>
              <a:t> – </a:t>
            </a:r>
            <a:r>
              <a:rPr lang="ru-RU" dirty="0" err="1" smtClean="0"/>
              <a:t>кекню</a:t>
            </a:r>
            <a:r>
              <a:rPr lang="ru-RU" dirty="0" smtClean="0"/>
              <a:t> </a:t>
            </a:r>
            <a:r>
              <a:rPr lang="ru-RU" dirty="0" err="1" smtClean="0"/>
              <a:t>кюкюрегенине</a:t>
            </a:r>
            <a:r>
              <a:rPr lang="ru-RU" dirty="0" smtClean="0"/>
              <a:t>, </a:t>
            </a:r>
            <a:r>
              <a:rPr lang="ru-RU" dirty="0" err="1" smtClean="0"/>
              <a:t>кюнню</a:t>
            </a:r>
            <a:r>
              <a:rPr lang="ru-RU" dirty="0" smtClean="0"/>
              <a:t> </a:t>
            </a:r>
            <a:r>
              <a:rPr lang="ru-RU" dirty="0" err="1" smtClean="0"/>
              <a:t>таякъларына</a:t>
            </a:r>
            <a:r>
              <a:rPr lang="ru-RU" dirty="0" smtClean="0"/>
              <a:t>, </a:t>
            </a:r>
            <a:r>
              <a:rPr lang="ru-RU" dirty="0" err="1" smtClean="0"/>
              <a:t>чыпчыкъланы</a:t>
            </a:r>
            <a:r>
              <a:rPr lang="ru-RU" dirty="0" smtClean="0"/>
              <a:t> </a:t>
            </a:r>
            <a:r>
              <a:rPr lang="ru-RU" dirty="0" err="1" smtClean="0"/>
              <a:t>жырлагъанларына</a:t>
            </a:r>
            <a:r>
              <a:rPr lang="ru-RU" dirty="0" smtClean="0"/>
              <a:t>, </a:t>
            </a:r>
            <a:r>
              <a:rPr lang="ru-RU" dirty="0" err="1" smtClean="0"/>
              <a:t>жюрегини</a:t>
            </a:r>
            <a:r>
              <a:rPr lang="ru-RU" dirty="0" smtClean="0"/>
              <a:t> </a:t>
            </a:r>
            <a:r>
              <a:rPr lang="ru-RU" dirty="0" err="1" smtClean="0"/>
              <a:t>къыйналгъанына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2023-02-20-11-17-3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2000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81000"/>
            <a:ext cx="7315200" cy="57451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Къайсын</a:t>
            </a:r>
            <a:r>
              <a:rPr lang="ru-RU" dirty="0" smtClean="0"/>
              <a:t> </a:t>
            </a:r>
            <a:r>
              <a:rPr lang="ru-RU" dirty="0" err="1" smtClean="0"/>
              <a:t>малкъар</a:t>
            </a:r>
            <a:r>
              <a:rPr lang="ru-RU" dirty="0" smtClean="0"/>
              <a:t> </a:t>
            </a:r>
            <a:r>
              <a:rPr lang="ru-RU" dirty="0" err="1" smtClean="0"/>
              <a:t>поэзияны</a:t>
            </a:r>
            <a:r>
              <a:rPr lang="ru-RU" dirty="0" smtClean="0"/>
              <a:t> </a:t>
            </a:r>
            <a:r>
              <a:rPr lang="ru-RU" dirty="0" err="1" smtClean="0"/>
              <a:t>таркъаймаз</a:t>
            </a:r>
            <a:r>
              <a:rPr lang="ru-RU" dirty="0" smtClean="0"/>
              <a:t> </a:t>
            </a:r>
            <a:r>
              <a:rPr lang="ru-RU" dirty="0" err="1" smtClean="0"/>
              <a:t>кючюдю</a:t>
            </a:r>
            <a:r>
              <a:rPr lang="ru-RU" dirty="0" smtClean="0"/>
              <a:t> </a:t>
            </a:r>
            <a:r>
              <a:rPr lang="ru-RU" dirty="0" err="1" smtClean="0"/>
              <a:t>дерге</a:t>
            </a:r>
            <a:r>
              <a:rPr lang="ru-RU" dirty="0" smtClean="0"/>
              <a:t> </a:t>
            </a:r>
            <a:r>
              <a:rPr lang="ru-RU" dirty="0" err="1" smtClean="0"/>
              <a:t>боллукъбуз</a:t>
            </a:r>
            <a:r>
              <a:rPr lang="ru-RU" dirty="0" smtClean="0"/>
              <a:t>, </a:t>
            </a:r>
            <a:r>
              <a:rPr lang="ru-RU" dirty="0" err="1" smtClean="0"/>
              <a:t>битеу</a:t>
            </a:r>
            <a:r>
              <a:rPr lang="ru-RU" dirty="0" smtClean="0"/>
              <a:t> </a:t>
            </a:r>
            <a:r>
              <a:rPr lang="ru-RU" dirty="0" err="1" smtClean="0"/>
              <a:t>миллетлеге</a:t>
            </a:r>
            <a:r>
              <a:rPr lang="ru-RU" dirty="0" smtClean="0"/>
              <a:t> </a:t>
            </a:r>
            <a:r>
              <a:rPr lang="ru-RU" dirty="0" err="1" smtClean="0"/>
              <a:t>сюймеклигини</a:t>
            </a:r>
            <a:r>
              <a:rPr lang="ru-RU" dirty="0" smtClean="0"/>
              <a:t> </a:t>
            </a:r>
            <a:r>
              <a:rPr lang="ru-RU" dirty="0" err="1" smtClean="0"/>
              <a:t>жарыгъын</a:t>
            </a:r>
            <a:r>
              <a:rPr lang="ru-RU" dirty="0" smtClean="0"/>
              <a:t> </a:t>
            </a:r>
            <a:r>
              <a:rPr lang="ru-RU" dirty="0" err="1" smtClean="0"/>
              <a:t>кёкге</a:t>
            </a:r>
            <a:r>
              <a:rPr lang="ru-RU" dirty="0" smtClean="0"/>
              <a:t> </a:t>
            </a:r>
            <a:r>
              <a:rPr lang="ru-RU" dirty="0" err="1" smtClean="0"/>
              <a:t>кётюре</a:t>
            </a:r>
            <a:r>
              <a:rPr lang="ru-RU" dirty="0" smtClean="0"/>
              <a:t> </a:t>
            </a:r>
            <a:r>
              <a:rPr lang="ru-RU" dirty="0" err="1" smtClean="0"/>
              <a:t>билген</a:t>
            </a:r>
            <a:r>
              <a:rPr lang="ru-RU" dirty="0" smtClean="0"/>
              <a:t>, Аллах </a:t>
            </a:r>
            <a:r>
              <a:rPr lang="ru-RU" dirty="0" err="1" smtClean="0"/>
              <a:t>берген</a:t>
            </a:r>
            <a:r>
              <a:rPr lang="ru-RU" dirty="0" smtClean="0"/>
              <a:t> </a:t>
            </a:r>
            <a:r>
              <a:rPr lang="ru-RU" dirty="0" err="1" smtClean="0"/>
              <a:t>фахмусун</a:t>
            </a:r>
            <a:r>
              <a:rPr lang="ru-RU" dirty="0" smtClean="0"/>
              <a:t> </a:t>
            </a:r>
            <a:r>
              <a:rPr lang="ru-RU" dirty="0" err="1" smtClean="0"/>
              <a:t>эм</a:t>
            </a:r>
            <a:r>
              <a:rPr lang="ru-RU" dirty="0" smtClean="0"/>
              <a:t> </a:t>
            </a:r>
            <a:r>
              <a:rPr lang="ru-RU" dirty="0" err="1" smtClean="0"/>
              <a:t>энчи</a:t>
            </a:r>
            <a:r>
              <a:rPr lang="ru-RU" dirty="0" smtClean="0"/>
              <a:t> </a:t>
            </a:r>
            <a:r>
              <a:rPr lang="ru-RU" dirty="0" err="1" smtClean="0"/>
              <a:t>къаламын</a:t>
            </a:r>
            <a:r>
              <a:rPr lang="ru-RU" dirty="0" smtClean="0"/>
              <a:t> </a:t>
            </a:r>
            <a:r>
              <a:rPr lang="ru-RU" dirty="0" err="1" smtClean="0"/>
              <a:t>адамлагъакъуллукъ</a:t>
            </a:r>
            <a:r>
              <a:rPr lang="ru-RU" dirty="0" smtClean="0"/>
              <a:t> </a:t>
            </a:r>
            <a:r>
              <a:rPr lang="ru-RU" dirty="0" err="1" smtClean="0"/>
              <a:t>этдирирге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36637"/>
            <a:ext cx="7391400" cy="4144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Насыплды</a:t>
            </a:r>
            <a:r>
              <a:rPr lang="ru-RU" dirty="0" smtClean="0"/>
              <a:t> </a:t>
            </a:r>
            <a:r>
              <a:rPr lang="ru-RU" dirty="0" err="1" smtClean="0"/>
              <a:t>аллай</a:t>
            </a:r>
            <a:r>
              <a:rPr lang="ru-RU" dirty="0" smtClean="0"/>
              <a:t> </a:t>
            </a:r>
            <a:r>
              <a:rPr lang="ru-RU" dirty="0" err="1" smtClean="0"/>
              <a:t>поэтни</a:t>
            </a:r>
            <a:r>
              <a:rPr lang="ru-RU" dirty="0" smtClean="0"/>
              <a:t> </a:t>
            </a:r>
            <a:r>
              <a:rPr lang="ru-RU" dirty="0" err="1" smtClean="0"/>
              <a:t>халкъы</a:t>
            </a:r>
            <a:r>
              <a:rPr lang="ru-RU" dirty="0" smtClean="0"/>
              <a:t>, </a:t>
            </a:r>
            <a:r>
              <a:rPr lang="ru-RU" dirty="0" err="1" smtClean="0"/>
              <a:t>ёхтемленирге</a:t>
            </a:r>
            <a:r>
              <a:rPr lang="ru-RU" dirty="0" smtClean="0"/>
              <a:t> </a:t>
            </a:r>
            <a:r>
              <a:rPr lang="ru-RU" dirty="0" err="1" smtClean="0"/>
              <a:t>боллукъду</a:t>
            </a:r>
            <a:r>
              <a:rPr lang="ru-RU" dirty="0" smtClean="0"/>
              <a:t>, </a:t>
            </a:r>
            <a:r>
              <a:rPr lang="ru-RU" dirty="0" err="1" smtClean="0"/>
              <a:t>аллай</a:t>
            </a:r>
            <a:r>
              <a:rPr lang="ru-RU" dirty="0" smtClean="0"/>
              <a:t> </a:t>
            </a:r>
            <a:r>
              <a:rPr lang="ru-RU" dirty="0" err="1" smtClean="0"/>
              <a:t>закий</a:t>
            </a:r>
            <a:r>
              <a:rPr lang="ru-RU" dirty="0" smtClean="0"/>
              <a:t> уланы </a:t>
            </a:r>
            <a:r>
              <a:rPr lang="ru-RU" dirty="0" err="1" smtClean="0"/>
              <a:t>болгъанына</a:t>
            </a:r>
            <a:r>
              <a:rPr lang="ru-RU" dirty="0" smtClean="0"/>
              <a:t>. Пэт </a:t>
            </a:r>
            <a:r>
              <a:rPr lang="ru-RU" dirty="0" err="1" smtClean="0"/>
              <a:t>халкъны</a:t>
            </a:r>
            <a:r>
              <a:rPr lang="ru-RU" dirty="0" smtClean="0"/>
              <a:t> </a:t>
            </a:r>
            <a:r>
              <a:rPr lang="ru-RU" dirty="0" err="1" smtClean="0"/>
              <a:t>атын</a:t>
            </a:r>
            <a:r>
              <a:rPr lang="ru-RU" dirty="0" smtClean="0"/>
              <a:t> </a:t>
            </a:r>
            <a:r>
              <a:rPr lang="ru-RU" dirty="0" err="1" smtClean="0"/>
              <a:t>саулай</a:t>
            </a:r>
            <a:r>
              <a:rPr lang="ru-RU" dirty="0" smtClean="0"/>
              <a:t> </a:t>
            </a:r>
            <a:r>
              <a:rPr lang="ru-RU" dirty="0" err="1" smtClean="0"/>
              <a:t>дуниягъа</a:t>
            </a:r>
            <a:r>
              <a:rPr lang="ru-RU" dirty="0" smtClean="0"/>
              <a:t> </a:t>
            </a:r>
            <a:r>
              <a:rPr lang="ru-RU" dirty="0" err="1" smtClean="0"/>
              <a:t>айтдыргъанды</a:t>
            </a:r>
            <a:r>
              <a:rPr lang="ru-RU" dirty="0" smtClean="0"/>
              <a:t>, </a:t>
            </a:r>
            <a:r>
              <a:rPr lang="ru-RU" dirty="0" err="1" smtClean="0"/>
              <a:t>хар</a:t>
            </a:r>
            <a:r>
              <a:rPr lang="ru-RU" dirty="0" smtClean="0"/>
              <a:t> </a:t>
            </a:r>
            <a:r>
              <a:rPr lang="ru-RU" dirty="0" err="1" smtClean="0"/>
              <a:t>адамны</a:t>
            </a:r>
            <a:r>
              <a:rPr lang="ru-RU" dirty="0" smtClean="0"/>
              <a:t> </a:t>
            </a:r>
            <a:r>
              <a:rPr lang="ru-RU" dirty="0" err="1" smtClean="0"/>
              <a:t>жюрегине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 </a:t>
            </a:r>
            <a:r>
              <a:rPr lang="ru-RU" dirty="0" err="1" smtClean="0"/>
              <a:t>табалгъанды</a:t>
            </a:r>
            <a:r>
              <a:rPr lang="ru-RU" dirty="0" smtClean="0"/>
              <a:t>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поэзиясы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Гитчеликден</a:t>
            </a:r>
            <a:r>
              <a:rPr lang="ru-RU" dirty="0" smtClean="0"/>
              <a:t> </a:t>
            </a:r>
            <a:r>
              <a:rPr lang="ru-RU" dirty="0" err="1" smtClean="0"/>
              <a:t>окъуна</a:t>
            </a:r>
            <a:r>
              <a:rPr lang="ru-RU" dirty="0" smtClean="0"/>
              <a:t> </a:t>
            </a:r>
            <a:r>
              <a:rPr lang="ru-RU" dirty="0" err="1" smtClean="0"/>
              <a:t>билген</a:t>
            </a:r>
            <a:r>
              <a:rPr lang="ru-RU" dirty="0" smtClean="0"/>
              <a:t> </a:t>
            </a:r>
            <a:r>
              <a:rPr lang="ru-RU" dirty="0" err="1" smtClean="0"/>
              <a:t>эди</a:t>
            </a:r>
            <a:r>
              <a:rPr lang="ru-RU" dirty="0" smtClean="0"/>
              <a:t> </a:t>
            </a:r>
            <a:r>
              <a:rPr lang="ru-RU" dirty="0" err="1" smtClean="0"/>
              <a:t>Къайсын</a:t>
            </a:r>
            <a:r>
              <a:rPr lang="ru-RU" dirty="0" smtClean="0"/>
              <a:t> </a:t>
            </a:r>
            <a:r>
              <a:rPr lang="ru-RU" dirty="0" err="1" smtClean="0"/>
              <a:t>жюреги</a:t>
            </a:r>
            <a:r>
              <a:rPr lang="ru-RU" dirty="0" smtClean="0"/>
              <a:t> </a:t>
            </a:r>
            <a:r>
              <a:rPr lang="ru-RU" dirty="0" err="1" smtClean="0"/>
              <a:t>назмучулукъгъа</a:t>
            </a:r>
            <a:r>
              <a:rPr lang="ru-RU" dirty="0" smtClean="0"/>
              <a:t> </a:t>
            </a:r>
            <a:r>
              <a:rPr lang="ru-RU" dirty="0" err="1" smtClean="0"/>
              <a:t>тартыннганын</a:t>
            </a:r>
            <a:r>
              <a:rPr lang="ru-RU" dirty="0" smtClean="0"/>
              <a:t>,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себепли</a:t>
            </a:r>
            <a:r>
              <a:rPr lang="ru-RU" dirty="0" smtClean="0"/>
              <a:t> </a:t>
            </a:r>
            <a:r>
              <a:rPr lang="ru-RU" dirty="0" err="1" smtClean="0"/>
              <a:t>кесин</a:t>
            </a:r>
            <a:r>
              <a:rPr lang="ru-RU" dirty="0" smtClean="0"/>
              <a:t> </a:t>
            </a:r>
            <a:r>
              <a:rPr lang="ru-RU" dirty="0" err="1" smtClean="0"/>
              <a:t>аямай</a:t>
            </a:r>
            <a:r>
              <a:rPr lang="ru-RU" dirty="0" smtClean="0"/>
              <a:t> </a:t>
            </a:r>
            <a:r>
              <a:rPr lang="ru-RU" dirty="0" err="1" smtClean="0"/>
              <a:t>тауну</a:t>
            </a:r>
            <a:r>
              <a:rPr lang="ru-RU" dirty="0" smtClean="0"/>
              <a:t> </a:t>
            </a:r>
            <a:r>
              <a:rPr lang="ru-RU" dirty="0" err="1" smtClean="0"/>
              <a:t>тёппесине</a:t>
            </a:r>
            <a:r>
              <a:rPr lang="ru-RU" dirty="0" smtClean="0"/>
              <a:t> </a:t>
            </a:r>
            <a:r>
              <a:rPr lang="ru-RU" dirty="0" err="1" smtClean="0"/>
              <a:t>ёрлерге</a:t>
            </a:r>
            <a:r>
              <a:rPr lang="ru-RU" dirty="0" smtClean="0"/>
              <a:t> </a:t>
            </a:r>
            <a:r>
              <a:rPr lang="ru-RU" dirty="0" err="1" smtClean="0"/>
              <a:t>кюрешгенди</a:t>
            </a:r>
            <a:r>
              <a:rPr lang="ru-RU" dirty="0" smtClean="0"/>
              <a:t>.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бийигинден</a:t>
            </a:r>
            <a:r>
              <a:rPr lang="ru-RU" dirty="0" smtClean="0"/>
              <a:t> </a:t>
            </a:r>
            <a:r>
              <a:rPr lang="ru-RU" dirty="0" err="1" smtClean="0"/>
              <a:t>адамланы</a:t>
            </a:r>
            <a:r>
              <a:rPr lang="ru-RU" dirty="0" smtClean="0"/>
              <a:t> </a:t>
            </a:r>
            <a:r>
              <a:rPr lang="ru-RU" dirty="0" err="1" smtClean="0"/>
              <a:t>жюреклерине</a:t>
            </a:r>
            <a:r>
              <a:rPr lang="ru-RU" dirty="0" smtClean="0"/>
              <a:t> </a:t>
            </a:r>
            <a:r>
              <a:rPr lang="ru-RU" dirty="0" err="1" smtClean="0"/>
              <a:t>огъурлукъну</a:t>
            </a:r>
            <a:r>
              <a:rPr lang="ru-RU" dirty="0" smtClean="0"/>
              <a:t> </a:t>
            </a:r>
            <a:r>
              <a:rPr lang="ru-RU" dirty="0" err="1" smtClean="0"/>
              <a:t>бла</a:t>
            </a:r>
            <a:r>
              <a:rPr lang="ru-RU" dirty="0" smtClean="0"/>
              <a:t> </a:t>
            </a:r>
            <a:r>
              <a:rPr lang="ru-RU" dirty="0" err="1" smtClean="0"/>
              <a:t>жашаугъа</a:t>
            </a:r>
            <a:r>
              <a:rPr lang="ru-RU" dirty="0" smtClean="0"/>
              <a:t> </a:t>
            </a:r>
            <a:r>
              <a:rPr lang="ru-RU" dirty="0" err="1" smtClean="0"/>
              <a:t>сюймекликни</a:t>
            </a:r>
            <a:r>
              <a:rPr lang="ru-RU" dirty="0" smtClean="0"/>
              <a:t> </a:t>
            </a:r>
            <a:r>
              <a:rPr lang="ru-RU" dirty="0" err="1" smtClean="0"/>
              <a:t>нюрюн</a:t>
            </a:r>
            <a:r>
              <a:rPr lang="ru-RU" dirty="0" smtClean="0"/>
              <a:t> </a:t>
            </a:r>
            <a:r>
              <a:rPr lang="ru-RU" dirty="0" err="1" smtClean="0"/>
              <a:t>жайгъанды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7772400" cy="6019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Къулийланы</a:t>
            </a:r>
            <a:r>
              <a:rPr lang="ru-RU" dirty="0" smtClean="0"/>
              <a:t> </a:t>
            </a:r>
            <a:r>
              <a:rPr lang="ru-RU" dirty="0" err="1" smtClean="0"/>
              <a:t>Къайсын</a:t>
            </a:r>
            <a:r>
              <a:rPr lang="ru-RU" dirty="0" smtClean="0"/>
              <a:t> </a:t>
            </a:r>
            <a:r>
              <a:rPr lang="ru-RU" dirty="0" err="1" smtClean="0"/>
              <a:t>гитче</a:t>
            </a:r>
            <a:r>
              <a:rPr lang="ru-RU" dirty="0" smtClean="0"/>
              <a:t> </a:t>
            </a:r>
            <a:r>
              <a:rPr lang="ru-RU" dirty="0" err="1" smtClean="0"/>
              <a:t>халкъны</a:t>
            </a:r>
            <a:r>
              <a:rPr lang="ru-RU" dirty="0" smtClean="0"/>
              <a:t> </a:t>
            </a:r>
            <a:r>
              <a:rPr lang="ru-RU" dirty="0" err="1" smtClean="0"/>
              <a:t>поэти,алай</a:t>
            </a:r>
            <a:r>
              <a:rPr lang="ru-RU" dirty="0" smtClean="0"/>
              <a:t> а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улуну</a:t>
            </a:r>
            <a:r>
              <a:rPr lang="ru-RU" dirty="0" smtClean="0"/>
              <a:t> </a:t>
            </a:r>
            <a:r>
              <a:rPr lang="ru-RU" dirty="0" err="1" smtClean="0"/>
              <a:t>дуния</a:t>
            </a:r>
            <a:r>
              <a:rPr lang="ru-RU" dirty="0" smtClean="0"/>
              <a:t> </a:t>
            </a:r>
            <a:r>
              <a:rPr lang="ru-RU" dirty="0" err="1" smtClean="0"/>
              <a:t>башында</a:t>
            </a:r>
            <a:r>
              <a:rPr lang="ru-RU" dirty="0" smtClean="0"/>
              <a:t> </a:t>
            </a:r>
            <a:r>
              <a:rPr lang="ru-RU" dirty="0" err="1" smtClean="0"/>
              <a:t>къарагъан</a:t>
            </a:r>
            <a:r>
              <a:rPr lang="ru-RU" dirty="0" smtClean="0"/>
              <a:t> бек </a:t>
            </a:r>
            <a:r>
              <a:rPr lang="ru-RU" dirty="0" err="1" smtClean="0"/>
              <a:t>бийгине</a:t>
            </a:r>
            <a:r>
              <a:rPr lang="ru-RU" dirty="0" smtClean="0"/>
              <a:t> </a:t>
            </a:r>
            <a:r>
              <a:rPr lang="ru-RU" dirty="0" err="1" smtClean="0"/>
              <a:t>чыгъалгъанды</a:t>
            </a:r>
            <a:r>
              <a:rPr lang="ru-RU" dirty="0" smtClean="0"/>
              <a:t>. </a:t>
            </a:r>
            <a:r>
              <a:rPr lang="ru-RU" dirty="0" err="1" smtClean="0"/>
              <a:t>Кесини</a:t>
            </a:r>
            <a:r>
              <a:rPr lang="ru-RU" dirty="0" smtClean="0"/>
              <a:t> </a:t>
            </a:r>
            <a:r>
              <a:rPr lang="ru-RU" dirty="0" err="1" smtClean="0"/>
              <a:t>назмуларында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миллетни</a:t>
            </a:r>
            <a:r>
              <a:rPr lang="ru-RU" dirty="0" smtClean="0"/>
              <a:t> </a:t>
            </a:r>
            <a:r>
              <a:rPr lang="ru-RU" dirty="0" err="1" smtClean="0"/>
              <a:t>атындан</a:t>
            </a:r>
            <a:r>
              <a:rPr lang="ru-RU" dirty="0" smtClean="0"/>
              <a:t> </a:t>
            </a:r>
            <a:r>
              <a:rPr lang="ru-RU" dirty="0" err="1" smtClean="0"/>
              <a:t>сёлешеди</a:t>
            </a:r>
            <a:r>
              <a:rPr lang="ru-RU" dirty="0" smtClean="0"/>
              <a:t>, </a:t>
            </a:r>
            <a:r>
              <a:rPr lang="ru-RU" dirty="0" err="1" smtClean="0"/>
              <a:t>алай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- </a:t>
            </a:r>
            <a:r>
              <a:rPr lang="ru-RU" dirty="0" err="1" smtClean="0"/>
              <a:t>битеу</a:t>
            </a:r>
            <a:r>
              <a:rPr lang="ru-RU" dirty="0" smtClean="0"/>
              <a:t> </a:t>
            </a:r>
            <a:r>
              <a:rPr lang="ru-RU" dirty="0" err="1" smtClean="0"/>
              <a:t>дунияны</a:t>
            </a:r>
            <a:r>
              <a:rPr lang="ru-RU" dirty="0" smtClean="0"/>
              <a:t> </a:t>
            </a:r>
            <a:r>
              <a:rPr lang="ru-RU" dirty="0" err="1" smtClean="0"/>
              <a:t>прэтиди.Аны</a:t>
            </a:r>
            <a:r>
              <a:rPr lang="ru-RU" dirty="0" smtClean="0"/>
              <a:t> </a:t>
            </a:r>
            <a:r>
              <a:rPr lang="ru-RU" dirty="0" err="1" smtClean="0"/>
              <a:t>битеу</a:t>
            </a:r>
            <a:r>
              <a:rPr lang="ru-RU" dirty="0" smtClean="0"/>
              <a:t> </a:t>
            </a:r>
            <a:r>
              <a:rPr lang="ru-RU" dirty="0" err="1" smtClean="0"/>
              <a:t>чыгъармачылыкъ</a:t>
            </a:r>
            <a:r>
              <a:rPr lang="ru-RU" dirty="0" smtClean="0"/>
              <a:t> </a:t>
            </a:r>
            <a:r>
              <a:rPr lang="ru-RU" dirty="0" err="1" smtClean="0"/>
              <a:t>жолу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улуна</a:t>
            </a:r>
            <a:r>
              <a:rPr lang="ru-RU" dirty="0" smtClean="0"/>
              <a:t> </a:t>
            </a:r>
            <a:r>
              <a:rPr lang="ru-RU" dirty="0" err="1" smtClean="0"/>
              <a:t>хурмет</a:t>
            </a:r>
            <a:r>
              <a:rPr lang="ru-RU" dirty="0" smtClean="0"/>
              <a:t> </a:t>
            </a:r>
            <a:r>
              <a:rPr lang="ru-RU" dirty="0" err="1" smtClean="0"/>
              <a:t>этиуге</a:t>
            </a:r>
            <a:r>
              <a:rPr lang="ru-RU" dirty="0" smtClean="0"/>
              <a:t>, </a:t>
            </a:r>
            <a:r>
              <a:rPr lang="ru-RU" dirty="0" err="1" smtClean="0"/>
              <a:t>мамырлыкъгъа</a:t>
            </a:r>
            <a:r>
              <a:rPr lang="ru-RU" dirty="0" smtClean="0"/>
              <a:t>, </a:t>
            </a:r>
            <a:r>
              <a:rPr lang="ru-RU" dirty="0" err="1" smtClean="0"/>
              <a:t>шуёхлукъгъа</a:t>
            </a:r>
            <a:r>
              <a:rPr lang="ru-RU" dirty="0" smtClean="0"/>
              <a:t> </a:t>
            </a:r>
            <a:r>
              <a:rPr lang="ru-RU" dirty="0" err="1" smtClean="0"/>
              <a:t>жораланнганды</a:t>
            </a:r>
            <a:r>
              <a:rPr lang="ru-RU" dirty="0" smtClean="0"/>
              <a:t>.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себепли</a:t>
            </a:r>
            <a:r>
              <a:rPr lang="ru-RU" dirty="0" smtClean="0"/>
              <a:t> </a:t>
            </a:r>
            <a:r>
              <a:rPr lang="ru-RU" dirty="0" err="1" smtClean="0"/>
              <a:t>сейир</a:t>
            </a:r>
            <a:r>
              <a:rPr lang="ru-RU" dirty="0" smtClean="0"/>
              <a:t> </a:t>
            </a:r>
            <a:r>
              <a:rPr lang="ru-RU" dirty="0" err="1" smtClean="0"/>
              <a:t>тюйюлдю</a:t>
            </a:r>
            <a:r>
              <a:rPr lang="ru-RU" dirty="0" smtClean="0"/>
              <a:t> </a:t>
            </a:r>
            <a:r>
              <a:rPr lang="ru-RU" dirty="0" err="1" smtClean="0"/>
              <a:t>Къайсынны</a:t>
            </a:r>
            <a:r>
              <a:rPr lang="ru-RU" dirty="0" smtClean="0"/>
              <a:t> </a:t>
            </a:r>
            <a:r>
              <a:rPr lang="ru-RU" dirty="0" err="1" smtClean="0"/>
              <a:t>закий</a:t>
            </a:r>
            <a:r>
              <a:rPr lang="ru-RU" dirty="0" smtClean="0"/>
              <a:t> </a:t>
            </a:r>
            <a:r>
              <a:rPr lang="ru-RU" dirty="0" err="1" smtClean="0"/>
              <a:t>болгъаны</a:t>
            </a:r>
            <a:r>
              <a:rPr lang="ru-RU" dirty="0" smtClean="0"/>
              <a:t>, </a:t>
            </a:r>
            <a:r>
              <a:rPr lang="ru-RU" dirty="0" err="1" smtClean="0"/>
              <a:t>атыны</a:t>
            </a:r>
            <a:r>
              <a:rPr lang="ru-RU" dirty="0" smtClean="0"/>
              <a:t> </a:t>
            </a:r>
            <a:r>
              <a:rPr lang="ru-RU" dirty="0" err="1" smtClean="0"/>
              <a:t>дуниягъа</a:t>
            </a:r>
            <a:r>
              <a:rPr lang="ru-RU" dirty="0" smtClean="0"/>
              <a:t> </a:t>
            </a:r>
            <a:r>
              <a:rPr lang="ru-RU" dirty="0" err="1" smtClean="0"/>
              <a:t>айтылгъаны</a:t>
            </a:r>
            <a:r>
              <a:rPr lang="ru-RU" dirty="0" smtClean="0"/>
              <a:t> 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1" algn="just">
              <a:buNone/>
            </a:pPr>
            <a:r>
              <a:rPr lang="ru-RU" dirty="0" smtClean="0"/>
              <a:t>			</a:t>
            </a:r>
            <a:r>
              <a:rPr lang="ru-RU" dirty="0" err="1" smtClean="0"/>
              <a:t>Къайсы</a:t>
            </a:r>
            <a:r>
              <a:rPr lang="ru-RU" dirty="0" smtClean="0"/>
              <a:t> </a:t>
            </a:r>
            <a:r>
              <a:rPr lang="ru-RU" dirty="0" err="1" smtClean="0"/>
              <a:t>миллетге</a:t>
            </a:r>
            <a:r>
              <a:rPr lang="ru-RU" dirty="0" smtClean="0"/>
              <a:t> да </a:t>
            </a:r>
            <a:r>
              <a:rPr lang="ru-RU" dirty="0" err="1" smtClean="0"/>
              <a:t>жуукъду</a:t>
            </a:r>
            <a:r>
              <a:rPr lang="ru-RU" dirty="0" smtClean="0"/>
              <a:t> </a:t>
            </a:r>
            <a:r>
              <a:rPr lang="ru-RU" dirty="0" err="1" smtClean="0"/>
              <a:t>малкъарлы</a:t>
            </a:r>
            <a:r>
              <a:rPr lang="ru-RU" dirty="0" smtClean="0"/>
              <a:t> </a:t>
            </a:r>
            <a:r>
              <a:rPr lang="ru-RU" dirty="0" err="1" smtClean="0"/>
              <a:t>поэтн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ауазы,жюрек</a:t>
            </a:r>
            <a:r>
              <a:rPr lang="ru-RU" dirty="0" smtClean="0"/>
              <a:t> </a:t>
            </a:r>
            <a:r>
              <a:rPr lang="ru-RU" dirty="0" err="1" smtClean="0"/>
              <a:t>сезими</a:t>
            </a:r>
            <a:r>
              <a:rPr lang="ru-RU" dirty="0" smtClean="0"/>
              <a:t> </a:t>
            </a:r>
            <a:r>
              <a:rPr lang="ru-RU" dirty="0" err="1" smtClean="0"/>
              <a:t>да</a:t>
            </a:r>
            <a:r>
              <a:rPr lang="ru-RU" dirty="0" smtClean="0"/>
              <a:t>. </a:t>
            </a:r>
            <a:r>
              <a:rPr lang="ru-RU" dirty="0" err="1" smtClean="0"/>
              <a:t>Ёсюп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 </a:t>
            </a:r>
            <a:r>
              <a:rPr lang="ru-RU" dirty="0" err="1" smtClean="0"/>
              <a:t>тёлюле</a:t>
            </a:r>
            <a:r>
              <a:rPr lang="ru-RU" dirty="0" smtClean="0"/>
              <a:t> да, </a:t>
            </a:r>
            <a:r>
              <a:rPr lang="ru-RU" dirty="0" err="1" smtClean="0"/>
              <a:t>абаданладан</a:t>
            </a:r>
            <a:r>
              <a:rPr lang="ru-RU" dirty="0" smtClean="0"/>
              <a:t> </a:t>
            </a:r>
            <a:r>
              <a:rPr lang="ru-RU" dirty="0" err="1" smtClean="0"/>
              <a:t>кёре</a:t>
            </a:r>
            <a:r>
              <a:rPr lang="ru-RU" dirty="0" smtClean="0"/>
              <a:t> ,</a:t>
            </a:r>
            <a:r>
              <a:rPr lang="ru-RU" dirty="0" err="1" smtClean="0"/>
              <a:t>эшите,хурмет</a:t>
            </a:r>
            <a:r>
              <a:rPr lang="ru-RU" dirty="0" smtClean="0"/>
              <a:t> </a:t>
            </a:r>
            <a:r>
              <a:rPr lang="ru-RU" dirty="0" err="1" smtClean="0"/>
              <a:t>этедиле</a:t>
            </a:r>
            <a:r>
              <a:rPr lang="ru-RU" dirty="0" smtClean="0"/>
              <a:t> </a:t>
            </a:r>
            <a:r>
              <a:rPr lang="ru-RU" dirty="0" err="1" smtClean="0"/>
              <a:t>малкъар</a:t>
            </a:r>
            <a:r>
              <a:rPr lang="ru-RU" dirty="0" smtClean="0"/>
              <a:t> </a:t>
            </a:r>
            <a:r>
              <a:rPr lang="ru-RU" dirty="0" err="1" smtClean="0"/>
              <a:t>халкъны</a:t>
            </a:r>
            <a:r>
              <a:rPr lang="ru-RU" dirty="0" smtClean="0"/>
              <a:t> </a:t>
            </a:r>
            <a:r>
              <a:rPr lang="ru-RU" dirty="0" err="1" smtClean="0"/>
              <a:t>закий</a:t>
            </a:r>
            <a:r>
              <a:rPr lang="ru-RU" dirty="0" smtClean="0"/>
              <a:t> </a:t>
            </a:r>
            <a:r>
              <a:rPr lang="ru-RU" dirty="0" err="1" smtClean="0"/>
              <a:t>уланына</a:t>
            </a:r>
            <a:r>
              <a:rPr lang="ru-RU" dirty="0" smtClean="0"/>
              <a:t>, баш </a:t>
            </a:r>
            <a:r>
              <a:rPr lang="ru-RU" dirty="0" err="1" smtClean="0"/>
              <a:t>урадыла</a:t>
            </a:r>
            <a:r>
              <a:rPr lang="ru-RU" dirty="0" smtClean="0"/>
              <a:t> </a:t>
            </a:r>
            <a:r>
              <a:rPr lang="ru-RU" dirty="0" err="1" smtClean="0"/>
              <a:t>аламат</a:t>
            </a:r>
            <a:r>
              <a:rPr lang="ru-RU" dirty="0" smtClean="0"/>
              <a:t> </a:t>
            </a:r>
            <a:r>
              <a:rPr lang="ru-RU" dirty="0" err="1" smtClean="0"/>
              <a:t>поэзиясына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33400"/>
            <a:ext cx="7162800" cy="5592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 descr="https://avatars.mds.yandex.net/i?id=bb759016ce8f0d30003c2ec737607aae_l-8287477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086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3074" name="Picture 2" descr="http://content.foto.mail.ru/mail/elbrusoid_2008/1274/i-1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0999"/>
            <a:ext cx="6858000" cy="580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1" algn="just">
              <a:buNone/>
            </a:pPr>
            <a:r>
              <a:rPr lang="ru-RU" dirty="0" smtClean="0"/>
              <a:t>			</a:t>
            </a:r>
            <a:r>
              <a:rPr lang="ru-RU" dirty="0" err="1" smtClean="0"/>
              <a:t>Малкъар</a:t>
            </a:r>
            <a:r>
              <a:rPr lang="ru-RU" dirty="0" smtClean="0"/>
              <a:t> </a:t>
            </a:r>
            <a:r>
              <a:rPr lang="ru-RU" dirty="0" err="1" smtClean="0"/>
              <a:t>халкъны</a:t>
            </a:r>
            <a:r>
              <a:rPr lang="ru-RU" dirty="0" smtClean="0"/>
              <a:t> </a:t>
            </a:r>
            <a:r>
              <a:rPr lang="ru-RU" dirty="0" err="1" smtClean="0"/>
              <a:t>айтхылыкъ</a:t>
            </a:r>
            <a:r>
              <a:rPr lang="ru-RU" dirty="0" smtClean="0"/>
              <a:t> </a:t>
            </a:r>
            <a:r>
              <a:rPr lang="ru-RU" dirty="0" err="1" smtClean="0"/>
              <a:t>поэти</a:t>
            </a:r>
            <a:r>
              <a:rPr lang="ru-RU" dirty="0" smtClean="0"/>
              <a:t> 1985 </a:t>
            </a:r>
            <a:r>
              <a:rPr lang="ru-RU" dirty="0" err="1" smtClean="0"/>
              <a:t>жылда</a:t>
            </a:r>
            <a:r>
              <a:rPr lang="ru-RU" dirty="0" smtClean="0"/>
              <a:t> 4 </a:t>
            </a:r>
            <a:r>
              <a:rPr lang="ru-RU" dirty="0" err="1" smtClean="0"/>
              <a:t>июнда</a:t>
            </a:r>
            <a:r>
              <a:rPr lang="ru-RU" dirty="0" smtClean="0"/>
              <a:t> </a:t>
            </a:r>
            <a:r>
              <a:rPr lang="ru-RU" dirty="0" err="1" smtClean="0"/>
              <a:t>ауушханды</a:t>
            </a:r>
            <a:r>
              <a:rPr lang="ru-RU" dirty="0" smtClean="0"/>
              <a:t>. </a:t>
            </a:r>
            <a:r>
              <a:rPr lang="ru-RU" dirty="0" err="1" smtClean="0"/>
              <a:t>Осуятына</a:t>
            </a:r>
            <a:r>
              <a:rPr lang="ru-RU" dirty="0" smtClean="0"/>
              <a:t> </a:t>
            </a:r>
            <a:r>
              <a:rPr lang="ru-RU" dirty="0" err="1" smtClean="0"/>
              <a:t>кере</a:t>
            </a:r>
            <a:r>
              <a:rPr lang="ru-RU" dirty="0" smtClean="0"/>
              <a:t>, </a:t>
            </a:r>
            <a:r>
              <a:rPr lang="ru-RU" dirty="0" err="1" smtClean="0"/>
              <a:t>жашагъан</a:t>
            </a:r>
            <a:r>
              <a:rPr lang="ru-RU" dirty="0" smtClean="0"/>
              <a:t> </a:t>
            </a:r>
            <a:r>
              <a:rPr lang="ru-RU" dirty="0" err="1" smtClean="0"/>
              <a:t>юйюню</a:t>
            </a:r>
            <a:r>
              <a:rPr lang="ru-RU" dirty="0" smtClean="0"/>
              <a:t> </a:t>
            </a:r>
            <a:r>
              <a:rPr lang="ru-RU" dirty="0" err="1" smtClean="0"/>
              <a:t>бахчасында</a:t>
            </a:r>
            <a:r>
              <a:rPr lang="ru-RU" dirty="0" smtClean="0"/>
              <a:t> </a:t>
            </a:r>
            <a:r>
              <a:rPr lang="ru-RU" dirty="0" err="1" smtClean="0"/>
              <a:t>асыралгъанды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окъуна</a:t>
            </a:r>
            <a:r>
              <a:rPr lang="ru-RU" dirty="0" smtClean="0"/>
              <a:t> </a:t>
            </a:r>
            <a:r>
              <a:rPr lang="ru-RU" dirty="0" err="1" smtClean="0"/>
              <a:t>Къайсынны</a:t>
            </a:r>
            <a:r>
              <a:rPr lang="ru-RU" dirty="0" smtClean="0"/>
              <a:t> </a:t>
            </a:r>
            <a:r>
              <a:rPr lang="ru-RU" dirty="0" err="1" smtClean="0"/>
              <a:t>юйюнде</a:t>
            </a:r>
            <a:r>
              <a:rPr lang="ru-RU" dirty="0" smtClean="0"/>
              <a:t>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 smtClean="0"/>
              <a:t>атын</a:t>
            </a:r>
            <a:r>
              <a:rPr lang="ru-RU" dirty="0" smtClean="0"/>
              <a:t> </a:t>
            </a:r>
            <a:r>
              <a:rPr lang="ru-RU" dirty="0" err="1" smtClean="0"/>
              <a:t>жюрютгген</a:t>
            </a:r>
            <a:r>
              <a:rPr lang="ru-RU" dirty="0" smtClean="0"/>
              <a:t> музей </a:t>
            </a:r>
            <a:r>
              <a:rPr lang="ru-RU" dirty="0" err="1" smtClean="0"/>
              <a:t>ачылгъанды</a:t>
            </a:r>
            <a:r>
              <a:rPr lang="ru-RU" dirty="0" smtClean="0"/>
              <a:t>. </a:t>
            </a:r>
          </a:p>
          <a:p>
            <a:pPr lvl="1" algn="just">
              <a:buNone/>
            </a:pPr>
            <a:r>
              <a:rPr lang="ru-RU" dirty="0" smtClean="0"/>
              <a:t>			</a:t>
            </a:r>
            <a:r>
              <a:rPr lang="ru-RU" dirty="0" err="1" smtClean="0"/>
              <a:t>Къайсынны</a:t>
            </a:r>
            <a:r>
              <a:rPr lang="ru-RU" dirty="0" smtClean="0"/>
              <a:t> </a:t>
            </a:r>
            <a:r>
              <a:rPr lang="ru-RU" dirty="0" err="1" smtClean="0"/>
              <a:t>аты</a:t>
            </a:r>
            <a:r>
              <a:rPr lang="ru-RU" dirty="0" smtClean="0"/>
              <a:t> </a:t>
            </a:r>
            <a:r>
              <a:rPr lang="ru-RU" dirty="0" err="1" smtClean="0"/>
              <a:t>эсден</a:t>
            </a:r>
            <a:r>
              <a:rPr lang="ru-RU" dirty="0" smtClean="0"/>
              <a:t> </a:t>
            </a:r>
            <a:r>
              <a:rPr lang="ru-RU" dirty="0" err="1" smtClean="0"/>
              <a:t>кетмей</a:t>
            </a:r>
            <a:r>
              <a:rPr lang="ru-RU" dirty="0" smtClean="0"/>
              <a:t>, </a:t>
            </a:r>
            <a:r>
              <a:rPr lang="ru-RU" dirty="0" err="1" smtClean="0"/>
              <a:t>жарыгъанлай</a:t>
            </a:r>
            <a:r>
              <a:rPr lang="ru-RU" dirty="0" smtClean="0"/>
              <a:t> </a:t>
            </a:r>
            <a:r>
              <a:rPr lang="ru-RU" dirty="0" err="1" smtClean="0"/>
              <a:t>къаллыкъды,ёмюрледе</a:t>
            </a:r>
            <a:r>
              <a:rPr lang="ru-RU" dirty="0" smtClean="0"/>
              <a:t> да </a:t>
            </a:r>
            <a:r>
              <a:rPr lang="ru-RU" dirty="0" err="1" smtClean="0"/>
              <a:t>ёчюлмей</a:t>
            </a:r>
            <a:r>
              <a:rPr lang="ru-RU" dirty="0" smtClean="0"/>
              <a:t>, </a:t>
            </a:r>
            <a:r>
              <a:rPr lang="ru-RU" dirty="0" err="1" smtClean="0"/>
              <a:t>нюр</a:t>
            </a:r>
            <a:r>
              <a:rPr lang="ru-RU" dirty="0" smtClean="0"/>
              <a:t> </a:t>
            </a:r>
            <a:r>
              <a:rPr lang="ru-RU" dirty="0" err="1" smtClean="0"/>
              <a:t>жайгъанлай</a:t>
            </a:r>
            <a:r>
              <a:rPr lang="ru-RU" dirty="0" smtClean="0"/>
              <a:t>, </a:t>
            </a:r>
            <a:r>
              <a:rPr lang="ru-RU" dirty="0" err="1" smtClean="0"/>
              <a:t>дайым</a:t>
            </a:r>
            <a:r>
              <a:rPr lang="ru-RU" dirty="0" smtClean="0"/>
              <a:t> </a:t>
            </a:r>
            <a:r>
              <a:rPr lang="ru-RU" dirty="0" err="1" smtClean="0"/>
              <a:t>кесине</a:t>
            </a:r>
            <a:r>
              <a:rPr lang="ru-RU" dirty="0" smtClean="0"/>
              <a:t> </a:t>
            </a:r>
            <a:r>
              <a:rPr lang="ru-RU" dirty="0" err="1" smtClean="0"/>
              <a:t>тартдыргъанлай</a:t>
            </a:r>
            <a:r>
              <a:rPr lang="ru-RU" dirty="0" smtClean="0"/>
              <a:t> </a:t>
            </a:r>
            <a:r>
              <a:rPr lang="ru-RU" dirty="0" err="1" smtClean="0"/>
              <a:t>турлукъду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533400"/>
            <a:ext cx="7391400" cy="54864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Къулийланы</a:t>
            </a:r>
            <a:r>
              <a:rPr lang="ru-RU" dirty="0" smtClean="0"/>
              <a:t> </a:t>
            </a:r>
            <a:r>
              <a:rPr lang="ru-RU" dirty="0" err="1" smtClean="0"/>
              <a:t>Къайсын</a:t>
            </a:r>
            <a:r>
              <a:rPr lang="ru-RU" dirty="0" smtClean="0"/>
              <a:t> 1917 </a:t>
            </a:r>
            <a:br>
              <a:rPr lang="ru-RU" dirty="0" smtClean="0"/>
            </a:br>
            <a:r>
              <a:rPr lang="ru-RU" dirty="0" err="1" smtClean="0"/>
              <a:t>жылда</a:t>
            </a:r>
            <a:r>
              <a:rPr lang="ru-RU" dirty="0" smtClean="0"/>
              <a:t> 1-чи </a:t>
            </a:r>
            <a:r>
              <a:rPr lang="ru-RU" dirty="0" err="1" smtClean="0"/>
              <a:t>ноябрьде</a:t>
            </a:r>
            <a:r>
              <a:rPr lang="ru-RU" dirty="0" smtClean="0"/>
              <a:t> </a:t>
            </a:r>
            <a:r>
              <a:rPr lang="ru-RU" dirty="0" err="1" smtClean="0"/>
              <a:t>Огъары</a:t>
            </a:r>
            <a:r>
              <a:rPr lang="ru-RU" dirty="0" smtClean="0"/>
              <a:t> </a:t>
            </a:r>
            <a:r>
              <a:rPr lang="ru-RU" dirty="0" err="1" smtClean="0"/>
              <a:t>чегемде</a:t>
            </a:r>
            <a:r>
              <a:rPr lang="ru-RU" dirty="0" smtClean="0"/>
              <a:t> </a:t>
            </a:r>
            <a:r>
              <a:rPr lang="ru-RU" dirty="0" err="1" smtClean="0"/>
              <a:t>туугъанды</a:t>
            </a:r>
            <a:r>
              <a:rPr lang="ru-RU" dirty="0" smtClean="0"/>
              <a:t>. </a:t>
            </a:r>
            <a:r>
              <a:rPr lang="ru-RU" dirty="0" err="1" smtClean="0"/>
              <a:t>Къайсынны</a:t>
            </a:r>
            <a:r>
              <a:rPr lang="ru-RU" dirty="0" smtClean="0"/>
              <a:t> </a:t>
            </a:r>
            <a:r>
              <a:rPr lang="ru-RU" dirty="0" err="1" smtClean="0"/>
              <a:t>атасы</a:t>
            </a:r>
            <a:r>
              <a:rPr lang="ru-RU" dirty="0" smtClean="0"/>
              <a:t> </a:t>
            </a:r>
            <a:r>
              <a:rPr lang="ru-RU" dirty="0" err="1" smtClean="0"/>
              <a:t>Шууа</a:t>
            </a:r>
            <a:r>
              <a:rPr lang="ru-RU" dirty="0" smtClean="0"/>
              <a:t>, Чегем </a:t>
            </a:r>
            <a:r>
              <a:rPr lang="ru-RU" dirty="0" err="1" smtClean="0"/>
              <a:t>аузунда</a:t>
            </a:r>
            <a:r>
              <a:rPr lang="ru-RU" dirty="0" smtClean="0"/>
              <a:t>, </a:t>
            </a:r>
            <a:r>
              <a:rPr lang="ru-RU" dirty="0" err="1" smtClean="0"/>
              <a:t>кёп</a:t>
            </a:r>
            <a:r>
              <a:rPr lang="ru-RU" dirty="0" smtClean="0"/>
              <a:t> </a:t>
            </a:r>
            <a:r>
              <a:rPr lang="ru-RU" dirty="0" err="1" smtClean="0"/>
              <a:t>жерлешлерича</a:t>
            </a:r>
            <a:r>
              <a:rPr lang="ru-RU" dirty="0" smtClean="0"/>
              <a:t> </a:t>
            </a:r>
            <a:r>
              <a:rPr lang="ru-RU" dirty="0" err="1" smtClean="0"/>
              <a:t>къолайлы</a:t>
            </a:r>
            <a:r>
              <a:rPr lang="ru-RU" dirty="0" smtClean="0"/>
              <a:t> киши, </a:t>
            </a:r>
            <a:r>
              <a:rPr lang="ru-RU" dirty="0" err="1" smtClean="0"/>
              <a:t>кеси</a:t>
            </a:r>
            <a:r>
              <a:rPr lang="ru-RU" dirty="0" smtClean="0"/>
              <a:t> </a:t>
            </a:r>
            <a:r>
              <a:rPr lang="ru-RU" dirty="0" err="1" smtClean="0"/>
              <a:t>къыйыны</a:t>
            </a:r>
            <a:r>
              <a:rPr lang="ru-RU" dirty="0" smtClean="0"/>
              <a:t> </a:t>
            </a:r>
            <a:r>
              <a:rPr lang="ru-RU" dirty="0" err="1" smtClean="0"/>
              <a:t>бла</a:t>
            </a:r>
            <a:r>
              <a:rPr lang="ru-RU" dirty="0" smtClean="0"/>
              <a:t> </a:t>
            </a:r>
            <a:r>
              <a:rPr lang="ru-RU" dirty="0" err="1" smtClean="0"/>
              <a:t>жашагъанды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Анасы</a:t>
            </a:r>
            <a:r>
              <a:rPr lang="ru-RU" dirty="0" smtClean="0"/>
              <a:t> </a:t>
            </a:r>
            <a:r>
              <a:rPr lang="ru-RU" dirty="0" err="1" smtClean="0"/>
              <a:t>Юзейирхан</a:t>
            </a:r>
            <a:r>
              <a:rPr lang="ru-RU" dirty="0" smtClean="0"/>
              <a:t>, </a:t>
            </a:r>
            <a:r>
              <a:rPr lang="ru-RU" dirty="0" err="1" smtClean="0"/>
              <a:t>кёп</a:t>
            </a:r>
            <a:r>
              <a:rPr lang="ru-RU" dirty="0" smtClean="0"/>
              <a:t> </a:t>
            </a:r>
            <a:r>
              <a:rPr lang="ru-RU" dirty="0" err="1" smtClean="0"/>
              <a:t>сабийли</a:t>
            </a:r>
            <a:r>
              <a:rPr lang="ru-RU" dirty="0" smtClean="0"/>
              <a:t> </a:t>
            </a:r>
            <a:r>
              <a:rPr lang="ru-RU" dirty="0" err="1" smtClean="0"/>
              <a:t>юйдегиде</a:t>
            </a:r>
            <a:r>
              <a:rPr lang="ru-RU" dirty="0" smtClean="0"/>
              <a:t> </a:t>
            </a:r>
            <a:r>
              <a:rPr lang="ru-RU" dirty="0" err="1" smtClean="0"/>
              <a:t>ёсюп</a:t>
            </a:r>
            <a:r>
              <a:rPr lang="ru-RU" dirty="0" smtClean="0"/>
              <a:t>, </a:t>
            </a:r>
            <a:r>
              <a:rPr lang="ru-RU" dirty="0" err="1" smtClean="0"/>
              <a:t>жашау</a:t>
            </a:r>
            <a:r>
              <a:rPr lang="ru-RU" dirty="0" smtClean="0"/>
              <a:t> </a:t>
            </a:r>
            <a:r>
              <a:rPr lang="ru-RU" dirty="0" err="1" smtClean="0"/>
              <a:t>тирликге</a:t>
            </a:r>
            <a:r>
              <a:rPr lang="ru-RU" dirty="0" smtClean="0"/>
              <a:t> </a:t>
            </a:r>
            <a:r>
              <a:rPr lang="ru-RU" dirty="0" err="1" smtClean="0"/>
              <a:t>къаты</a:t>
            </a:r>
            <a:r>
              <a:rPr lang="ru-RU" dirty="0" smtClean="0"/>
              <a:t> </a:t>
            </a:r>
            <a:r>
              <a:rPr lang="ru-RU" dirty="0" err="1" smtClean="0"/>
              <a:t>тиширыу</a:t>
            </a:r>
            <a:r>
              <a:rPr lang="ru-RU" dirty="0" smtClean="0"/>
              <a:t> </a:t>
            </a:r>
            <a:r>
              <a:rPr lang="ru-RU" dirty="0" err="1" smtClean="0"/>
              <a:t>болгъанды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687762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Сау</a:t>
            </a:r>
            <a:r>
              <a:rPr lang="ru-RU" sz="5400" dirty="0" smtClean="0"/>
              <a:t> </a:t>
            </a:r>
            <a:r>
              <a:rPr lang="ru-RU" sz="5400" dirty="0" err="1" smtClean="0"/>
              <a:t>болугъуз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0"/>
            <a:ext cx="7467600" cy="5668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Чегмли</a:t>
            </a:r>
            <a:r>
              <a:rPr lang="ru-RU" dirty="0" smtClean="0"/>
              <a:t> </a:t>
            </a:r>
            <a:r>
              <a:rPr lang="ru-RU" dirty="0" err="1" smtClean="0"/>
              <a:t>ёзденле</a:t>
            </a:r>
            <a:r>
              <a:rPr lang="ru-RU" dirty="0" smtClean="0"/>
              <a:t> – </a:t>
            </a:r>
            <a:r>
              <a:rPr lang="ru-RU" dirty="0" err="1" smtClean="0"/>
              <a:t>Къулийлары</a:t>
            </a:r>
            <a:r>
              <a:rPr lang="ru-RU" dirty="0" smtClean="0"/>
              <a:t> – бурун </a:t>
            </a:r>
            <a:r>
              <a:rPr lang="ru-RU" dirty="0" err="1" smtClean="0"/>
              <a:t>заманладан</a:t>
            </a:r>
            <a:r>
              <a:rPr lang="ru-RU" dirty="0" smtClean="0"/>
              <a:t> бери да </a:t>
            </a:r>
            <a:r>
              <a:rPr lang="ru-RU" dirty="0" err="1" smtClean="0"/>
              <a:t>кеслерин</a:t>
            </a:r>
            <a:r>
              <a:rPr lang="ru-RU" dirty="0" smtClean="0"/>
              <a:t> </a:t>
            </a:r>
            <a:r>
              <a:rPr lang="ru-RU" dirty="0" err="1" smtClean="0"/>
              <a:t>азат</a:t>
            </a:r>
            <a:r>
              <a:rPr lang="ru-RU" dirty="0" smtClean="0"/>
              <a:t> </a:t>
            </a:r>
            <a:r>
              <a:rPr lang="ru-RU" dirty="0" err="1" smtClean="0"/>
              <a:t>къылыкълары</a:t>
            </a:r>
            <a:r>
              <a:rPr lang="ru-RU" dirty="0" smtClean="0"/>
              <a:t> </a:t>
            </a:r>
            <a:r>
              <a:rPr lang="ru-RU" dirty="0" err="1" smtClean="0"/>
              <a:t>бла</a:t>
            </a:r>
            <a:r>
              <a:rPr lang="ru-RU" dirty="0" smtClean="0"/>
              <a:t> </a:t>
            </a:r>
            <a:r>
              <a:rPr lang="ru-RU" dirty="0" err="1" smtClean="0"/>
              <a:t>айтылып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, </a:t>
            </a:r>
            <a:r>
              <a:rPr lang="ru-RU" dirty="0" err="1" smtClean="0"/>
              <a:t>чёрчек</a:t>
            </a:r>
            <a:r>
              <a:rPr lang="ru-RU" dirty="0" smtClean="0"/>
              <a:t>, </a:t>
            </a:r>
            <a:r>
              <a:rPr lang="ru-RU" dirty="0" err="1" smtClean="0"/>
              <a:t>жарыкъ</a:t>
            </a:r>
            <a:r>
              <a:rPr lang="ru-RU" dirty="0" smtClean="0"/>
              <a:t>, батыр </a:t>
            </a:r>
            <a:r>
              <a:rPr lang="ru-RU" dirty="0" err="1" smtClean="0"/>
              <a:t>адамла</a:t>
            </a:r>
            <a:r>
              <a:rPr lang="ru-RU" dirty="0" smtClean="0"/>
              <a:t> </a:t>
            </a:r>
            <a:r>
              <a:rPr lang="ru-RU" dirty="0" err="1" smtClean="0"/>
              <a:t>болгъандыла</a:t>
            </a:r>
            <a:r>
              <a:rPr lang="ru-RU" dirty="0" smtClean="0"/>
              <a:t>. </a:t>
            </a:r>
            <a:r>
              <a:rPr lang="ru-RU" dirty="0" err="1" smtClean="0"/>
              <a:t>Къайсын</a:t>
            </a:r>
            <a:r>
              <a:rPr lang="ru-RU" dirty="0" smtClean="0"/>
              <a:t> да </a:t>
            </a:r>
            <a:r>
              <a:rPr lang="ru-RU" dirty="0" err="1" smtClean="0"/>
              <a:t>тукъумгъа</a:t>
            </a:r>
            <a:r>
              <a:rPr lang="ru-RU" dirty="0" smtClean="0"/>
              <a:t> </a:t>
            </a:r>
            <a:r>
              <a:rPr lang="ru-RU" dirty="0" err="1" smtClean="0"/>
              <a:t>тийишли</a:t>
            </a:r>
            <a:r>
              <a:rPr lang="ru-RU" dirty="0" smtClean="0"/>
              <a:t> «</a:t>
            </a:r>
            <a:r>
              <a:rPr lang="ru-RU" dirty="0" err="1" smtClean="0"/>
              <a:t>Къулий</a:t>
            </a:r>
            <a:r>
              <a:rPr lang="ru-RU" dirty="0" smtClean="0"/>
              <a:t> </a:t>
            </a:r>
            <a:r>
              <a:rPr lang="ru-RU" dirty="0" err="1" smtClean="0"/>
              <a:t>къылыкъланы</a:t>
            </a:r>
            <a:r>
              <a:rPr lang="ru-RU" dirty="0" smtClean="0"/>
              <a:t>» </a:t>
            </a:r>
            <a:r>
              <a:rPr lang="ru-RU" dirty="0" err="1" smtClean="0"/>
              <a:t>эртте</a:t>
            </a:r>
            <a:r>
              <a:rPr lang="ru-RU" dirty="0" smtClean="0"/>
              <a:t> </a:t>
            </a:r>
            <a:r>
              <a:rPr lang="ru-RU" dirty="0" err="1" smtClean="0"/>
              <a:t>алгъанды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Тауланы</a:t>
            </a:r>
            <a:r>
              <a:rPr lang="ru-RU" dirty="0" smtClean="0"/>
              <a:t> сур </a:t>
            </a:r>
            <a:r>
              <a:rPr lang="ru-RU" dirty="0" err="1" smtClean="0"/>
              <a:t>адетлдерине</a:t>
            </a:r>
            <a:r>
              <a:rPr lang="ru-RU" dirty="0" smtClean="0"/>
              <a:t> </a:t>
            </a:r>
            <a:r>
              <a:rPr lang="ru-RU" dirty="0" err="1" smtClean="0"/>
              <a:t>кере</a:t>
            </a:r>
            <a:r>
              <a:rPr lang="ru-RU" dirty="0" smtClean="0"/>
              <a:t>, </a:t>
            </a:r>
            <a:r>
              <a:rPr lang="ru-RU" dirty="0" err="1" smtClean="0"/>
              <a:t>гиртчи</a:t>
            </a:r>
            <a:r>
              <a:rPr lang="ru-RU" dirty="0" smtClean="0"/>
              <a:t>, </a:t>
            </a:r>
            <a:r>
              <a:rPr lang="ru-RU" dirty="0" err="1" smtClean="0"/>
              <a:t>тёзюмлю</a:t>
            </a:r>
            <a:r>
              <a:rPr lang="ru-RU" dirty="0" smtClean="0"/>
              <a:t> </a:t>
            </a:r>
            <a:r>
              <a:rPr lang="ru-RU" dirty="0" err="1" smtClean="0"/>
              <a:t>юйреннгенди</a:t>
            </a:r>
            <a:r>
              <a:rPr lang="ru-RU" dirty="0" smtClean="0"/>
              <a:t>. </a:t>
            </a:r>
            <a:r>
              <a:rPr lang="ru-RU" dirty="0" err="1" smtClean="0"/>
              <a:t>Жашлай</a:t>
            </a:r>
            <a:r>
              <a:rPr lang="ru-RU" dirty="0" smtClean="0"/>
              <a:t> </a:t>
            </a:r>
            <a:r>
              <a:rPr lang="ru-RU" dirty="0" err="1" smtClean="0"/>
              <a:t>окъуна</a:t>
            </a:r>
            <a:r>
              <a:rPr lang="ru-RU" dirty="0" smtClean="0"/>
              <a:t>, </a:t>
            </a:r>
            <a:r>
              <a:rPr lang="ru-RU" dirty="0" err="1" smtClean="0"/>
              <a:t>Къайсын</a:t>
            </a:r>
            <a:r>
              <a:rPr lang="ru-RU" dirty="0" smtClean="0"/>
              <a:t> </a:t>
            </a:r>
            <a:r>
              <a:rPr lang="ru-RU" dirty="0" err="1" smtClean="0"/>
              <a:t>халкъ</a:t>
            </a:r>
            <a:r>
              <a:rPr lang="ru-RU" dirty="0" smtClean="0"/>
              <a:t> </a:t>
            </a:r>
            <a:r>
              <a:rPr lang="ru-RU" dirty="0" err="1" smtClean="0"/>
              <a:t>жырланы</a:t>
            </a:r>
            <a:r>
              <a:rPr lang="ru-RU" dirty="0" smtClean="0"/>
              <a:t> </a:t>
            </a:r>
            <a:r>
              <a:rPr lang="ru-RU" dirty="0" err="1" smtClean="0"/>
              <a:t>иги</a:t>
            </a:r>
            <a:r>
              <a:rPr lang="ru-RU" dirty="0" smtClean="0"/>
              <a:t> </a:t>
            </a:r>
            <a:r>
              <a:rPr lang="ru-RU" dirty="0" err="1" smtClean="0"/>
              <a:t>билгенди</a:t>
            </a:r>
            <a:r>
              <a:rPr lang="ru-RU" dirty="0" smtClean="0"/>
              <a:t>, </a:t>
            </a:r>
            <a:r>
              <a:rPr lang="ru-RU" dirty="0" err="1" smtClean="0"/>
              <a:t>сюйюп</a:t>
            </a:r>
            <a:r>
              <a:rPr lang="ru-RU" dirty="0" smtClean="0"/>
              <a:t> </a:t>
            </a:r>
            <a:r>
              <a:rPr lang="ru-RU" dirty="0" err="1" smtClean="0"/>
              <a:t>жырлагъанды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6-21.userapi.com/c840135/v840135568/3d077/CeX6InXxI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1.liveinternet.ru/images/attach/d/3/158/104/158104087_oc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010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0"/>
            <a:ext cx="7543800" cy="58213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Къулийланы</a:t>
            </a:r>
            <a:r>
              <a:rPr lang="ru-RU" dirty="0" smtClean="0"/>
              <a:t> </a:t>
            </a:r>
            <a:r>
              <a:rPr lang="ru-RU" dirty="0" err="1" smtClean="0"/>
              <a:t>Къайсынны</a:t>
            </a:r>
            <a:r>
              <a:rPr lang="ru-RU" dirty="0" smtClean="0"/>
              <a:t> </a:t>
            </a:r>
            <a:r>
              <a:rPr lang="ru-RU" dirty="0" err="1" smtClean="0"/>
              <a:t>чъыгъармачылыкъ</a:t>
            </a:r>
            <a:r>
              <a:rPr lang="ru-RU" dirty="0" smtClean="0"/>
              <a:t> </a:t>
            </a:r>
            <a:r>
              <a:rPr lang="ru-RU" dirty="0" err="1" smtClean="0"/>
              <a:t>хазнасын</a:t>
            </a:r>
            <a:r>
              <a:rPr lang="ru-RU" dirty="0" smtClean="0"/>
              <a:t> </a:t>
            </a:r>
            <a:r>
              <a:rPr lang="ru-RU" dirty="0" err="1" smtClean="0"/>
              <a:t>эсге</a:t>
            </a:r>
            <a:r>
              <a:rPr lang="ru-RU" dirty="0" smtClean="0"/>
              <a:t> </a:t>
            </a:r>
            <a:r>
              <a:rPr lang="ru-RU" dirty="0" err="1" smtClean="0"/>
              <a:t>алсанг</a:t>
            </a:r>
            <a:r>
              <a:rPr lang="ru-RU" dirty="0" smtClean="0"/>
              <a:t>, </a:t>
            </a:r>
            <a:r>
              <a:rPr lang="ru-RU" dirty="0" err="1" smtClean="0"/>
              <a:t>алынгда</a:t>
            </a:r>
            <a:r>
              <a:rPr lang="ru-RU" dirty="0" smtClean="0"/>
              <a:t> </a:t>
            </a:r>
            <a:r>
              <a:rPr lang="ru-RU" dirty="0" err="1" smtClean="0"/>
              <a:t>уллу</a:t>
            </a:r>
            <a:r>
              <a:rPr lang="ru-RU" dirty="0" smtClean="0"/>
              <a:t> </a:t>
            </a:r>
            <a:r>
              <a:rPr lang="ru-RU" dirty="0" err="1" smtClean="0"/>
              <a:t>адабият</a:t>
            </a:r>
            <a:r>
              <a:rPr lang="ru-RU" dirty="0" smtClean="0"/>
              <a:t> </a:t>
            </a:r>
            <a:r>
              <a:rPr lang="ru-RU" dirty="0" err="1" smtClean="0"/>
              <a:t>жигитни</a:t>
            </a:r>
            <a:r>
              <a:rPr lang="ru-RU" dirty="0" smtClean="0"/>
              <a:t> </a:t>
            </a:r>
            <a:r>
              <a:rPr lang="ru-RU" dirty="0" err="1" smtClean="0"/>
              <a:t>кересе</a:t>
            </a:r>
            <a:r>
              <a:rPr lang="ru-RU" dirty="0" smtClean="0"/>
              <a:t>. </a:t>
            </a:r>
            <a:r>
              <a:rPr lang="ru-RU" dirty="0" err="1" smtClean="0"/>
              <a:t>Чыгъармачылыкъ</a:t>
            </a:r>
            <a:r>
              <a:rPr lang="ru-RU" dirty="0" smtClean="0"/>
              <a:t> </a:t>
            </a:r>
            <a:r>
              <a:rPr lang="ru-RU" dirty="0" err="1" smtClean="0"/>
              <a:t>жолуну</a:t>
            </a:r>
            <a:r>
              <a:rPr lang="ru-RU" dirty="0" smtClean="0"/>
              <a:t> </a:t>
            </a:r>
            <a:r>
              <a:rPr lang="ru-RU" dirty="0" err="1" smtClean="0"/>
              <a:t>башында</a:t>
            </a:r>
            <a:r>
              <a:rPr lang="ru-RU" dirty="0" smtClean="0"/>
              <a:t> </a:t>
            </a:r>
            <a:r>
              <a:rPr lang="ru-RU" dirty="0" err="1" smtClean="0"/>
              <a:t>Къулийланы</a:t>
            </a:r>
            <a:r>
              <a:rPr lang="ru-RU" dirty="0" smtClean="0"/>
              <a:t> </a:t>
            </a:r>
            <a:r>
              <a:rPr lang="ru-RU" dirty="0" err="1" smtClean="0"/>
              <a:t>Къайсын</a:t>
            </a:r>
            <a:r>
              <a:rPr lang="ru-RU" dirty="0" smtClean="0"/>
              <a:t> </a:t>
            </a:r>
            <a:r>
              <a:rPr lang="ru-RU" dirty="0" err="1" smtClean="0"/>
              <a:t>кеп</a:t>
            </a:r>
            <a:r>
              <a:rPr lang="ru-RU" dirty="0" smtClean="0"/>
              <a:t> </a:t>
            </a:r>
            <a:r>
              <a:rPr lang="ru-RU" dirty="0" err="1" smtClean="0"/>
              <a:t>чырмаулагъа</a:t>
            </a:r>
            <a:r>
              <a:rPr lang="ru-RU" dirty="0" smtClean="0"/>
              <a:t> </a:t>
            </a:r>
            <a:r>
              <a:rPr lang="ru-RU" dirty="0" err="1" smtClean="0"/>
              <a:t>къыйынлыкъгъа</a:t>
            </a:r>
            <a:r>
              <a:rPr lang="ru-RU" dirty="0" smtClean="0"/>
              <a:t> </a:t>
            </a:r>
            <a:r>
              <a:rPr lang="ru-RU" dirty="0" err="1" smtClean="0"/>
              <a:t>тюбегенди</a:t>
            </a:r>
            <a:r>
              <a:rPr lang="ru-RU" dirty="0" smtClean="0"/>
              <a:t>. </a:t>
            </a:r>
            <a:r>
              <a:rPr lang="ru-RU" dirty="0" err="1" smtClean="0"/>
              <a:t>Алай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жолну</a:t>
            </a:r>
            <a:r>
              <a:rPr lang="ru-RU" dirty="0" smtClean="0"/>
              <a:t> </a:t>
            </a:r>
            <a:r>
              <a:rPr lang="ru-RU" dirty="0" err="1" smtClean="0"/>
              <a:t>кергюзтген</a:t>
            </a:r>
            <a:r>
              <a:rPr lang="ru-RU" dirty="0" smtClean="0"/>
              <a:t> бек </a:t>
            </a:r>
            <a:r>
              <a:rPr lang="ru-RU" dirty="0" err="1" smtClean="0"/>
              <a:t>жарыкъ</a:t>
            </a:r>
            <a:r>
              <a:rPr lang="ru-RU" dirty="0" smtClean="0"/>
              <a:t> </a:t>
            </a:r>
            <a:r>
              <a:rPr lang="ru-RU" dirty="0" err="1" smtClean="0"/>
              <a:t>жаннган</a:t>
            </a:r>
            <a:r>
              <a:rPr lang="ru-RU" dirty="0" smtClean="0"/>
              <a:t> </a:t>
            </a:r>
            <a:r>
              <a:rPr lang="ru-RU" dirty="0" err="1" smtClean="0"/>
              <a:t>жулдуз</a:t>
            </a:r>
            <a:r>
              <a:rPr lang="ru-RU" dirty="0" smtClean="0"/>
              <a:t> </a:t>
            </a:r>
            <a:r>
              <a:rPr lang="ru-RU" dirty="0" err="1" smtClean="0"/>
              <a:t>болгъанын</a:t>
            </a:r>
            <a:r>
              <a:rPr lang="ru-RU" dirty="0" smtClean="0"/>
              <a:t> а, </a:t>
            </a:r>
            <a:r>
              <a:rPr lang="ru-RU" dirty="0" err="1" smtClean="0"/>
              <a:t>хар</a:t>
            </a:r>
            <a:r>
              <a:rPr lang="ru-RU" dirty="0" smtClean="0"/>
              <a:t> </a:t>
            </a:r>
            <a:r>
              <a:rPr lang="ru-RU" dirty="0" err="1" smtClean="0"/>
              <a:t>кимда</a:t>
            </a:r>
            <a:r>
              <a:rPr lang="ru-RU" dirty="0" smtClean="0"/>
              <a:t> </a:t>
            </a:r>
            <a:r>
              <a:rPr lang="ru-RU" dirty="0" err="1" smtClean="0"/>
              <a:t>эслерча</a:t>
            </a:r>
            <a:r>
              <a:rPr lang="ru-RU" dirty="0" smtClean="0"/>
              <a:t> </a:t>
            </a:r>
            <a:r>
              <a:rPr lang="ru-RU" dirty="0" err="1" smtClean="0"/>
              <a:t>эди</a:t>
            </a:r>
            <a:r>
              <a:rPr lang="ru-RU" dirty="0" smtClean="0"/>
              <a:t>. Уллу </a:t>
            </a:r>
            <a:r>
              <a:rPr lang="ru-RU" dirty="0" err="1" smtClean="0"/>
              <a:t>фахмусу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 </a:t>
            </a:r>
            <a:r>
              <a:rPr lang="ru-RU" dirty="0" err="1" smtClean="0"/>
              <a:t>закий</a:t>
            </a:r>
            <a:r>
              <a:rPr lang="ru-RU" dirty="0" smtClean="0"/>
              <a:t> </a:t>
            </a:r>
            <a:r>
              <a:rPr lang="ru-RU" dirty="0" err="1" smtClean="0"/>
              <a:t>Къайсыннга</a:t>
            </a:r>
            <a:r>
              <a:rPr lang="ru-RU" dirty="0" smtClean="0"/>
              <a:t> </a:t>
            </a:r>
            <a:r>
              <a:rPr lang="ru-RU" dirty="0" err="1" smtClean="0"/>
              <a:t>зарчыла</a:t>
            </a:r>
            <a:r>
              <a:rPr lang="ru-RU" dirty="0" smtClean="0"/>
              <a:t> </a:t>
            </a:r>
            <a:r>
              <a:rPr lang="ru-RU" dirty="0" err="1" smtClean="0"/>
              <a:t>чырмауланы</a:t>
            </a:r>
            <a:r>
              <a:rPr lang="ru-RU" dirty="0" smtClean="0"/>
              <a:t> </a:t>
            </a:r>
            <a:r>
              <a:rPr lang="ru-RU" dirty="0" err="1" smtClean="0"/>
              <a:t>ташдан</a:t>
            </a:r>
            <a:r>
              <a:rPr lang="ru-RU" dirty="0" smtClean="0"/>
              <a:t> </a:t>
            </a:r>
            <a:r>
              <a:rPr lang="ru-RU" dirty="0" err="1" smtClean="0"/>
              <a:t>эте</a:t>
            </a:r>
            <a:r>
              <a:rPr lang="ru-RU" dirty="0" smtClean="0"/>
              <a:t> эдиле.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1.liveinternet.ru/images/attach/d/3/158/104/158104087_oc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.culture.ru/images/11e32579-e4ec-5555-9046-a12b0f30bb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391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pkbr.ru/sites/apkbr.ru/files/inline/images/2804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41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</Words>
  <PresentationFormat>Экран (4:3)</PresentationFormat>
  <Paragraphs>19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Къулийланы Къайсынны чыгъармачылыгъына жораланнган дерс: </vt:lpstr>
      <vt:lpstr>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Сау болугъуз!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Зухра</cp:lastModifiedBy>
  <cp:revision>33</cp:revision>
  <dcterms:created xsi:type="dcterms:W3CDTF">2013-10-20T14:54:06Z</dcterms:created>
  <dcterms:modified xsi:type="dcterms:W3CDTF">2023-02-21T10:31:10Z</dcterms:modified>
</cp:coreProperties>
</file>