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30"/>
  </p:notesMasterIdLst>
  <p:sldIdLst>
    <p:sldId id="256" r:id="rId2"/>
    <p:sldId id="291" r:id="rId3"/>
    <p:sldId id="273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2" r:id="rId20"/>
    <p:sldId id="284" r:id="rId21"/>
    <p:sldId id="283" r:id="rId22"/>
    <p:sldId id="285" r:id="rId23"/>
    <p:sldId id="286" r:id="rId24"/>
    <p:sldId id="287" r:id="rId25"/>
    <p:sldId id="288" r:id="rId26"/>
    <p:sldId id="289" r:id="rId27"/>
    <p:sldId id="290" r:id="rId28"/>
    <p:sldId id="292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54" autoAdjust="0"/>
    <p:restoredTop sz="94660"/>
  </p:normalViewPr>
  <p:slideViewPr>
    <p:cSldViewPr>
      <p:cViewPr varScale="1">
        <p:scale>
          <a:sx n="105" d="100"/>
          <a:sy n="105" d="100"/>
        </p:scale>
        <p:origin x="-96" y="-2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21ED8F-34EF-4452-AF57-C115C6CDC82E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B15BE-A1D2-43B3-AAC9-9E13650BF40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18.02.2022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1571612"/>
            <a:ext cx="914400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410" name="Picture 2" descr="https://ds03.infourok.ru/uploads/ex/1234/00056963-3766d223/img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2"/>
          </a:xfrm>
          <a:prstGeom prst="rect">
            <a:avLst/>
          </a:prstGeom>
          <a:noFill/>
        </p:spPr>
      </p:pic>
      <p:pic>
        <p:nvPicPr>
          <p:cNvPr id="17412" name="Picture 4" descr="https://66sad.ru/upload/iblock/098/0988768a704cdaf57f0a93c51eb661e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857884" y="428604"/>
            <a:ext cx="2786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 «В» класс</a:t>
            </a:r>
          </a:p>
          <a:p>
            <a:pPr algn="r"/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Жабелова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Зухра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Хамбиевна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323850" y="361950"/>
          <a:ext cx="8372475" cy="5572125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8372475"/>
              </a:tblGrid>
              <a:tr h="557212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1080" y="5857892"/>
            <a:ext cx="45719" cy="177148"/>
          </a:xfrm>
        </p:spPr>
        <p:txBody>
          <a:bodyPr anchor="ctr" anchorCtr="0">
            <a:normAutofit fontScale="90000"/>
          </a:bodyPr>
          <a:lstStyle/>
          <a:p>
            <a:pPr>
              <a:buFont typeface="Arial" pitchFamily="34" charset="0"/>
              <a:buChar char="•"/>
            </a:pPr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57157" y="428596"/>
          <a:ext cx="8468046" cy="5203045"/>
        </p:xfrm>
        <a:graphic>
          <a:graphicData uri="http://schemas.openxmlformats.org/drawingml/2006/table">
            <a:tbl>
              <a:tblPr/>
              <a:tblGrid>
                <a:gridCol w="695422"/>
                <a:gridCol w="696308"/>
                <a:gridCol w="699847"/>
                <a:gridCol w="705154"/>
                <a:gridCol w="705154"/>
                <a:gridCol w="706039"/>
                <a:gridCol w="706039"/>
                <a:gridCol w="706039"/>
                <a:gridCol w="706039"/>
                <a:gridCol w="706039"/>
                <a:gridCol w="706039"/>
                <a:gridCol w="729927"/>
              </a:tblGrid>
              <a:tr h="6899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6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6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6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6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6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i="0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6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0" dirty="0">
                          <a:latin typeface="Times New Roman"/>
                          <a:ea typeface="Calibri"/>
                          <a:cs typeface="Times New Roman"/>
                        </a:rPr>
                        <a:t>Д </a:t>
                      </a:r>
                      <a:endParaRPr lang="ru-RU" sz="1600" i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20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" name="Рисунок 15" descr="перехо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28604"/>
            <a:ext cx="785818" cy="78581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2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3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4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5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2" grpId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323850" y="361950"/>
          <a:ext cx="8372475" cy="5572125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08280"/>
                <a:gridCol w="8164195"/>
              </a:tblGrid>
              <a:tr h="557212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1080" y="5857892"/>
            <a:ext cx="45719" cy="177148"/>
          </a:xfrm>
        </p:spPr>
        <p:txBody>
          <a:bodyPr anchor="ctr" anchorCtr="0">
            <a:normAutofit fontScale="90000"/>
          </a:bodyPr>
          <a:lstStyle/>
          <a:p>
            <a:pPr>
              <a:buFont typeface="Arial" pitchFamily="34" charset="0"/>
              <a:buChar char="•"/>
            </a:pPr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57158" y="428604"/>
          <a:ext cx="8468045" cy="5233993"/>
        </p:xfrm>
        <a:graphic>
          <a:graphicData uri="http://schemas.openxmlformats.org/drawingml/2006/table">
            <a:tbl>
              <a:tblPr/>
              <a:tblGrid>
                <a:gridCol w="695422"/>
                <a:gridCol w="696308"/>
                <a:gridCol w="699846"/>
                <a:gridCol w="705154"/>
                <a:gridCol w="705154"/>
                <a:gridCol w="706039"/>
                <a:gridCol w="706039"/>
                <a:gridCol w="706039"/>
                <a:gridCol w="706039"/>
                <a:gridCol w="706039"/>
                <a:gridCol w="706039"/>
                <a:gridCol w="729927"/>
              </a:tblGrid>
              <a:tr h="783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О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Д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" name="Рисунок 15" descr="перехо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28604"/>
            <a:ext cx="785818" cy="785818"/>
          </a:xfrm>
          <a:prstGeom prst="rect">
            <a:avLst/>
          </a:prstGeom>
        </p:spPr>
      </p:pic>
      <p:pic>
        <p:nvPicPr>
          <p:cNvPr id="6" name="Рисунок 5" descr="вел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9" y="428605"/>
            <a:ext cx="714380" cy="78581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2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3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4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5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2" grpId="5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323850" y="361950"/>
          <a:ext cx="8372475" cy="5572125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08280"/>
                <a:gridCol w="8164195"/>
              </a:tblGrid>
              <a:tr h="557212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1080" y="5857892"/>
            <a:ext cx="45719" cy="177148"/>
          </a:xfrm>
        </p:spPr>
        <p:txBody>
          <a:bodyPr anchor="ctr" anchorCtr="0">
            <a:normAutofit fontScale="90000"/>
          </a:bodyPr>
          <a:lstStyle/>
          <a:p>
            <a:pPr>
              <a:buFont typeface="Arial" pitchFamily="34" charset="0"/>
              <a:buChar char="•"/>
            </a:pPr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57158" y="428604"/>
          <a:ext cx="8468045" cy="5246185"/>
        </p:xfrm>
        <a:graphic>
          <a:graphicData uri="http://schemas.openxmlformats.org/drawingml/2006/table">
            <a:tbl>
              <a:tblPr/>
              <a:tblGrid>
                <a:gridCol w="695422"/>
                <a:gridCol w="696308"/>
                <a:gridCol w="699846"/>
                <a:gridCol w="705154"/>
                <a:gridCol w="705154"/>
                <a:gridCol w="706039"/>
                <a:gridCol w="706039"/>
                <a:gridCol w="706039"/>
                <a:gridCol w="706039"/>
                <a:gridCol w="706039"/>
                <a:gridCol w="706039"/>
                <a:gridCol w="729927"/>
              </a:tblGrid>
              <a:tr h="783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Д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А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Й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" name="Рисунок 15" descr="перехо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28604"/>
            <a:ext cx="785818" cy="785818"/>
          </a:xfrm>
          <a:prstGeom prst="rect">
            <a:avLst/>
          </a:prstGeom>
        </p:spPr>
      </p:pic>
      <p:pic>
        <p:nvPicPr>
          <p:cNvPr id="6" name="Рисунок 5" descr="вел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9" y="428605"/>
            <a:ext cx="714380" cy="785818"/>
          </a:xfrm>
          <a:prstGeom prst="rect">
            <a:avLst/>
          </a:prstGeom>
        </p:spPr>
      </p:pic>
      <p:pic>
        <p:nvPicPr>
          <p:cNvPr id="7" name="Рисунок 6" descr="трам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428604"/>
            <a:ext cx="714380" cy="78581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2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3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4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5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2" grpId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323850" y="361950"/>
          <a:ext cx="8372475" cy="5572125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208280"/>
                <a:gridCol w="8164195"/>
              </a:tblGrid>
              <a:tr h="557212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1080" y="5857892"/>
            <a:ext cx="45719" cy="177148"/>
          </a:xfrm>
        </p:spPr>
        <p:txBody>
          <a:bodyPr anchor="ctr" anchorCtr="0">
            <a:normAutofit fontScale="90000"/>
          </a:bodyPr>
          <a:lstStyle/>
          <a:p>
            <a:pPr>
              <a:buFont typeface="Arial" pitchFamily="34" charset="0"/>
              <a:buChar char="•"/>
            </a:pPr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57158" y="428604"/>
          <a:ext cx="8468045" cy="5246185"/>
        </p:xfrm>
        <a:graphic>
          <a:graphicData uri="http://schemas.openxmlformats.org/drawingml/2006/table">
            <a:tbl>
              <a:tblPr/>
              <a:tblGrid>
                <a:gridCol w="695422"/>
                <a:gridCol w="696308"/>
                <a:gridCol w="699846"/>
                <a:gridCol w="705154"/>
                <a:gridCol w="705154"/>
                <a:gridCol w="706039"/>
                <a:gridCol w="706039"/>
                <a:gridCol w="706039"/>
                <a:gridCol w="706039"/>
                <a:gridCol w="706039"/>
                <a:gridCol w="706039"/>
                <a:gridCol w="729927"/>
              </a:tblGrid>
              <a:tr h="783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О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Д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А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А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Й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" name="Рисунок 15" descr="перехо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28604"/>
            <a:ext cx="785818" cy="785818"/>
          </a:xfrm>
          <a:prstGeom prst="rect">
            <a:avLst/>
          </a:prstGeom>
        </p:spPr>
      </p:pic>
      <p:pic>
        <p:nvPicPr>
          <p:cNvPr id="6" name="Рисунок 5" descr="вел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9" y="428605"/>
            <a:ext cx="714380" cy="785818"/>
          </a:xfrm>
          <a:prstGeom prst="rect">
            <a:avLst/>
          </a:prstGeom>
        </p:spPr>
      </p:pic>
      <p:pic>
        <p:nvPicPr>
          <p:cNvPr id="7" name="Рисунок 6" descr="трам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428604"/>
            <a:ext cx="714380" cy="785818"/>
          </a:xfrm>
          <a:prstGeom prst="rect">
            <a:avLst/>
          </a:prstGeom>
        </p:spPr>
      </p:pic>
      <p:pic>
        <p:nvPicPr>
          <p:cNvPr id="9" name="Рисунок 8" descr="дорог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0298" y="428604"/>
            <a:ext cx="648132" cy="78581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2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3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4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5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2" grpId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323850" y="361950"/>
          <a:ext cx="8372475" cy="5572125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8372475"/>
              </a:tblGrid>
              <a:tr h="557212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1080" y="5857892"/>
            <a:ext cx="45719" cy="177148"/>
          </a:xfrm>
        </p:spPr>
        <p:txBody>
          <a:bodyPr anchor="ctr" anchorCtr="0">
            <a:normAutofit fontScale="90000"/>
          </a:bodyPr>
          <a:lstStyle/>
          <a:p>
            <a:pPr>
              <a:buFont typeface="Arial" pitchFamily="34" charset="0"/>
              <a:buChar char="•"/>
            </a:pPr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57158" y="428604"/>
          <a:ext cx="8468045" cy="5283146"/>
        </p:xfrm>
        <a:graphic>
          <a:graphicData uri="http://schemas.openxmlformats.org/drawingml/2006/table">
            <a:tbl>
              <a:tblPr/>
              <a:tblGrid>
                <a:gridCol w="695422"/>
                <a:gridCol w="696308"/>
                <a:gridCol w="699846"/>
                <a:gridCol w="705154"/>
                <a:gridCol w="705154"/>
                <a:gridCol w="706039"/>
                <a:gridCol w="706039"/>
                <a:gridCol w="706039"/>
                <a:gridCol w="706039"/>
                <a:gridCol w="706039"/>
                <a:gridCol w="706039"/>
                <a:gridCol w="729927"/>
              </a:tblGrid>
              <a:tr h="783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9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Ф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Д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А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А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Й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" name="Рисунок 15" descr="перехо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28604"/>
            <a:ext cx="785818" cy="785818"/>
          </a:xfrm>
          <a:prstGeom prst="rect">
            <a:avLst/>
          </a:prstGeom>
        </p:spPr>
      </p:pic>
      <p:pic>
        <p:nvPicPr>
          <p:cNvPr id="6" name="Рисунок 5" descr="вел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9" y="428605"/>
            <a:ext cx="714380" cy="785818"/>
          </a:xfrm>
          <a:prstGeom prst="rect">
            <a:avLst/>
          </a:prstGeom>
        </p:spPr>
      </p:pic>
      <p:pic>
        <p:nvPicPr>
          <p:cNvPr id="7" name="Рисунок 6" descr="трам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428604"/>
            <a:ext cx="714380" cy="785818"/>
          </a:xfrm>
          <a:prstGeom prst="rect">
            <a:avLst/>
          </a:prstGeom>
        </p:spPr>
      </p:pic>
      <p:pic>
        <p:nvPicPr>
          <p:cNvPr id="9" name="Рисунок 8" descr="дорог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0298" y="428604"/>
            <a:ext cx="648132" cy="785818"/>
          </a:xfrm>
          <a:prstGeom prst="rect">
            <a:avLst/>
          </a:prstGeom>
        </p:spPr>
      </p:pic>
      <p:pic>
        <p:nvPicPr>
          <p:cNvPr id="10" name="Рисунок 9" descr="светофор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428604"/>
            <a:ext cx="714380" cy="78581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2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3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4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5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2" grpId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323850" y="361950"/>
          <a:ext cx="8372475" cy="5572125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8372475"/>
              </a:tblGrid>
              <a:tr h="557212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1080" y="5857892"/>
            <a:ext cx="45719" cy="177148"/>
          </a:xfrm>
        </p:spPr>
        <p:txBody>
          <a:bodyPr anchor="ctr" anchorCtr="0">
            <a:normAutofit fontScale="90000"/>
          </a:bodyPr>
          <a:lstStyle/>
          <a:p>
            <a:pPr>
              <a:buFont typeface="Arial" pitchFamily="34" charset="0"/>
              <a:buChar char="•"/>
            </a:pPr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57158" y="428604"/>
          <a:ext cx="8468045" cy="5270569"/>
        </p:xfrm>
        <a:graphic>
          <a:graphicData uri="http://schemas.openxmlformats.org/drawingml/2006/table">
            <a:tbl>
              <a:tblPr/>
              <a:tblGrid>
                <a:gridCol w="695422"/>
                <a:gridCol w="696308"/>
                <a:gridCol w="699846"/>
                <a:gridCol w="705154"/>
                <a:gridCol w="705154"/>
                <a:gridCol w="706039"/>
                <a:gridCol w="706039"/>
                <a:gridCol w="706039"/>
                <a:gridCol w="706039"/>
                <a:gridCol w="706039"/>
                <a:gridCol w="706039"/>
                <a:gridCol w="729927"/>
              </a:tblGrid>
              <a:tr h="783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Ф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Д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А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А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Й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" name="Рисунок 15" descr="перехо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28604"/>
            <a:ext cx="785818" cy="785818"/>
          </a:xfrm>
          <a:prstGeom prst="rect">
            <a:avLst/>
          </a:prstGeom>
        </p:spPr>
      </p:pic>
      <p:pic>
        <p:nvPicPr>
          <p:cNvPr id="6" name="Рисунок 5" descr="вел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9" y="428605"/>
            <a:ext cx="714380" cy="785818"/>
          </a:xfrm>
          <a:prstGeom prst="rect">
            <a:avLst/>
          </a:prstGeom>
        </p:spPr>
      </p:pic>
      <p:pic>
        <p:nvPicPr>
          <p:cNvPr id="7" name="Рисунок 6" descr="трам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428604"/>
            <a:ext cx="714380" cy="785818"/>
          </a:xfrm>
          <a:prstGeom prst="rect">
            <a:avLst/>
          </a:prstGeom>
        </p:spPr>
      </p:pic>
      <p:pic>
        <p:nvPicPr>
          <p:cNvPr id="9" name="Рисунок 8" descr="дорог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0298" y="428604"/>
            <a:ext cx="648132" cy="785818"/>
          </a:xfrm>
          <a:prstGeom prst="rect">
            <a:avLst/>
          </a:prstGeom>
        </p:spPr>
      </p:pic>
      <p:pic>
        <p:nvPicPr>
          <p:cNvPr id="10" name="Рисунок 9" descr="светофор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428604"/>
            <a:ext cx="714380" cy="785818"/>
          </a:xfrm>
          <a:prstGeom prst="rect">
            <a:avLst/>
          </a:prstGeom>
        </p:spPr>
      </p:pic>
      <p:pic>
        <p:nvPicPr>
          <p:cNvPr id="11" name="Рисунок 10" descr="автобус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7620" y="428605"/>
            <a:ext cx="714380" cy="78581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2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3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4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5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2" grpId="5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323850" y="361950"/>
          <a:ext cx="8372475" cy="5572125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8372475"/>
              </a:tblGrid>
              <a:tr h="557212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1080" y="5857892"/>
            <a:ext cx="45719" cy="177148"/>
          </a:xfrm>
        </p:spPr>
        <p:txBody>
          <a:bodyPr anchor="ctr" anchorCtr="0">
            <a:normAutofit fontScale="90000"/>
          </a:bodyPr>
          <a:lstStyle/>
          <a:p>
            <a:pPr>
              <a:buFont typeface="Arial" pitchFamily="34" charset="0"/>
              <a:buChar char="•"/>
            </a:pPr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57158" y="428604"/>
          <a:ext cx="8468045" cy="5270569"/>
        </p:xfrm>
        <a:graphic>
          <a:graphicData uri="http://schemas.openxmlformats.org/drawingml/2006/table">
            <a:tbl>
              <a:tblPr/>
              <a:tblGrid>
                <a:gridCol w="695422"/>
                <a:gridCol w="696308"/>
                <a:gridCol w="699846"/>
                <a:gridCol w="705154"/>
                <a:gridCol w="705154"/>
                <a:gridCol w="706039"/>
                <a:gridCol w="706039"/>
                <a:gridCol w="706039"/>
                <a:gridCol w="706039"/>
                <a:gridCol w="706039"/>
                <a:gridCol w="706039"/>
                <a:gridCol w="729927"/>
              </a:tblGrid>
              <a:tr h="783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Ф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О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latin typeface="Times New Roman"/>
                          <a:ea typeface="Calibri"/>
                          <a:cs typeface="Times New Roman"/>
                        </a:rPr>
                        <a:t>Ж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Д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Ё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А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А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Й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Й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" name="Рисунок 15" descr="перехо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28604"/>
            <a:ext cx="785818" cy="785818"/>
          </a:xfrm>
          <a:prstGeom prst="rect">
            <a:avLst/>
          </a:prstGeom>
        </p:spPr>
      </p:pic>
      <p:pic>
        <p:nvPicPr>
          <p:cNvPr id="6" name="Рисунок 5" descr="вел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9" y="428605"/>
            <a:ext cx="714380" cy="785818"/>
          </a:xfrm>
          <a:prstGeom prst="rect">
            <a:avLst/>
          </a:prstGeom>
        </p:spPr>
      </p:pic>
      <p:pic>
        <p:nvPicPr>
          <p:cNvPr id="7" name="Рисунок 6" descr="трам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428604"/>
            <a:ext cx="714380" cy="785818"/>
          </a:xfrm>
          <a:prstGeom prst="rect">
            <a:avLst/>
          </a:prstGeom>
        </p:spPr>
      </p:pic>
      <p:pic>
        <p:nvPicPr>
          <p:cNvPr id="9" name="Рисунок 8" descr="дорог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0298" y="428604"/>
            <a:ext cx="648132" cy="785818"/>
          </a:xfrm>
          <a:prstGeom prst="rect">
            <a:avLst/>
          </a:prstGeom>
        </p:spPr>
      </p:pic>
      <p:pic>
        <p:nvPicPr>
          <p:cNvPr id="10" name="Рисунок 9" descr="светофор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428604"/>
            <a:ext cx="714380" cy="785818"/>
          </a:xfrm>
          <a:prstGeom prst="rect">
            <a:avLst/>
          </a:prstGeom>
        </p:spPr>
      </p:pic>
      <p:pic>
        <p:nvPicPr>
          <p:cNvPr id="11" name="Рисунок 10" descr="автобус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7620" y="428604"/>
            <a:ext cx="714380" cy="785817"/>
          </a:xfrm>
          <a:prstGeom prst="rect">
            <a:avLst/>
          </a:prstGeom>
        </p:spPr>
      </p:pic>
      <p:pic>
        <p:nvPicPr>
          <p:cNvPr id="12" name="Рисунок 11" descr="желт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428604"/>
            <a:ext cx="714380" cy="78581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2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3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4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5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2" grpId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323850" y="361950"/>
          <a:ext cx="8372475" cy="5572125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8372475"/>
              </a:tblGrid>
              <a:tr h="557212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1080" y="5857892"/>
            <a:ext cx="45719" cy="177148"/>
          </a:xfrm>
        </p:spPr>
        <p:txBody>
          <a:bodyPr anchor="ctr" anchorCtr="0">
            <a:normAutofit fontScale="90000"/>
          </a:bodyPr>
          <a:lstStyle/>
          <a:p>
            <a:pPr>
              <a:buFont typeface="Arial" pitchFamily="34" charset="0"/>
              <a:buChar char="•"/>
            </a:pPr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57158" y="428604"/>
          <a:ext cx="8468045" cy="5173033"/>
        </p:xfrm>
        <a:graphic>
          <a:graphicData uri="http://schemas.openxmlformats.org/drawingml/2006/table">
            <a:tbl>
              <a:tblPr/>
              <a:tblGrid>
                <a:gridCol w="695422"/>
                <a:gridCol w="696308"/>
                <a:gridCol w="699846"/>
                <a:gridCol w="705154"/>
                <a:gridCol w="705154"/>
                <a:gridCol w="706039"/>
                <a:gridCol w="706039"/>
                <a:gridCol w="706039"/>
                <a:gridCol w="706039"/>
                <a:gridCol w="706039"/>
                <a:gridCol w="706039"/>
                <a:gridCol w="729927"/>
              </a:tblGrid>
              <a:tr h="783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Ф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О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Ж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Д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Ё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С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И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А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Calibri"/>
                          <a:cs typeface="Times New Roman"/>
                        </a:rPr>
                        <a:t>Й </a:t>
                      </a:r>
                      <a:endParaRPr lang="ru-RU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Й 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8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" name="Рисунок 15" descr="перехо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28604"/>
            <a:ext cx="785818" cy="785818"/>
          </a:xfrm>
          <a:prstGeom prst="rect">
            <a:avLst/>
          </a:prstGeom>
        </p:spPr>
      </p:pic>
      <p:pic>
        <p:nvPicPr>
          <p:cNvPr id="6" name="Рисунок 5" descr="вел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9" y="428605"/>
            <a:ext cx="714380" cy="785818"/>
          </a:xfrm>
          <a:prstGeom prst="rect">
            <a:avLst/>
          </a:prstGeom>
        </p:spPr>
      </p:pic>
      <p:pic>
        <p:nvPicPr>
          <p:cNvPr id="7" name="Рисунок 6" descr="трам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428604"/>
            <a:ext cx="714380" cy="785818"/>
          </a:xfrm>
          <a:prstGeom prst="rect">
            <a:avLst/>
          </a:prstGeom>
        </p:spPr>
      </p:pic>
      <p:pic>
        <p:nvPicPr>
          <p:cNvPr id="9" name="Рисунок 8" descr="дорог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0298" y="428604"/>
            <a:ext cx="648132" cy="785818"/>
          </a:xfrm>
          <a:prstGeom prst="rect">
            <a:avLst/>
          </a:prstGeom>
        </p:spPr>
      </p:pic>
      <p:pic>
        <p:nvPicPr>
          <p:cNvPr id="10" name="Рисунок 9" descr="светофор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428604"/>
            <a:ext cx="714380" cy="785818"/>
          </a:xfrm>
          <a:prstGeom prst="rect">
            <a:avLst/>
          </a:prstGeom>
        </p:spPr>
      </p:pic>
      <p:pic>
        <p:nvPicPr>
          <p:cNvPr id="11" name="Рисунок 10" descr="автобус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7620" y="428604"/>
            <a:ext cx="714380" cy="785817"/>
          </a:xfrm>
          <a:prstGeom prst="rect">
            <a:avLst/>
          </a:prstGeom>
        </p:spPr>
      </p:pic>
      <p:pic>
        <p:nvPicPr>
          <p:cNvPr id="12" name="Рисунок 11" descr="желт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428604"/>
            <a:ext cx="714380" cy="785818"/>
          </a:xfrm>
          <a:prstGeom prst="rect">
            <a:avLst/>
          </a:prstGeom>
        </p:spPr>
      </p:pic>
      <p:pic>
        <p:nvPicPr>
          <p:cNvPr id="13" name="Рисунок 12" descr="знаки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86380" y="428604"/>
            <a:ext cx="714380" cy="78581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2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3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4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5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2" grpId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323850" y="361950"/>
          <a:ext cx="8372475" cy="5572125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8372475"/>
              </a:tblGrid>
              <a:tr h="557212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1080" y="5857892"/>
            <a:ext cx="45719" cy="177148"/>
          </a:xfrm>
        </p:spPr>
        <p:txBody>
          <a:bodyPr anchor="ctr" anchorCtr="0">
            <a:normAutofit fontScale="90000"/>
          </a:bodyPr>
          <a:lstStyle/>
          <a:p>
            <a:pPr>
              <a:buFont typeface="Arial" pitchFamily="34" charset="0"/>
              <a:buChar char="•"/>
            </a:pPr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57158" y="428604"/>
          <a:ext cx="8468045" cy="5660713"/>
        </p:xfrm>
        <a:graphic>
          <a:graphicData uri="http://schemas.openxmlformats.org/drawingml/2006/table">
            <a:tbl>
              <a:tblPr/>
              <a:tblGrid>
                <a:gridCol w="695422"/>
                <a:gridCol w="696308"/>
                <a:gridCol w="699846"/>
                <a:gridCol w="705154"/>
                <a:gridCol w="705154"/>
                <a:gridCol w="706039"/>
                <a:gridCol w="706039"/>
                <a:gridCol w="706039"/>
                <a:gridCol w="706039"/>
                <a:gridCol w="706039"/>
                <a:gridCol w="706039"/>
                <a:gridCol w="729927"/>
              </a:tblGrid>
              <a:tr h="783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Ш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Ф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Ж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Ё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А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Й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Й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sz="20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" name="Рисунок 15" descr="перехо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28604"/>
            <a:ext cx="785818" cy="785818"/>
          </a:xfrm>
          <a:prstGeom prst="rect">
            <a:avLst/>
          </a:prstGeom>
        </p:spPr>
      </p:pic>
      <p:pic>
        <p:nvPicPr>
          <p:cNvPr id="6" name="Рисунок 5" descr="вел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9" y="428605"/>
            <a:ext cx="714380" cy="785818"/>
          </a:xfrm>
          <a:prstGeom prst="rect">
            <a:avLst/>
          </a:prstGeom>
        </p:spPr>
      </p:pic>
      <p:pic>
        <p:nvPicPr>
          <p:cNvPr id="7" name="Рисунок 6" descr="трам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428604"/>
            <a:ext cx="714380" cy="785818"/>
          </a:xfrm>
          <a:prstGeom prst="rect">
            <a:avLst/>
          </a:prstGeom>
        </p:spPr>
      </p:pic>
      <p:pic>
        <p:nvPicPr>
          <p:cNvPr id="9" name="Рисунок 8" descr="дорог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0298" y="428604"/>
            <a:ext cx="648132" cy="785818"/>
          </a:xfrm>
          <a:prstGeom prst="rect">
            <a:avLst/>
          </a:prstGeom>
        </p:spPr>
      </p:pic>
      <p:pic>
        <p:nvPicPr>
          <p:cNvPr id="10" name="Рисунок 9" descr="светофор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428604"/>
            <a:ext cx="714380" cy="785818"/>
          </a:xfrm>
          <a:prstGeom prst="rect">
            <a:avLst/>
          </a:prstGeom>
        </p:spPr>
      </p:pic>
      <p:pic>
        <p:nvPicPr>
          <p:cNvPr id="11" name="Рисунок 10" descr="автобус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7620" y="428604"/>
            <a:ext cx="714380" cy="785817"/>
          </a:xfrm>
          <a:prstGeom prst="rect">
            <a:avLst/>
          </a:prstGeom>
        </p:spPr>
      </p:pic>
      <p:pic>
        <p:nvPicPr>
          <p:cNvPr id="12" name="Рисунок 11" descr="желт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428604"/>
            <a:ext cx="714380" cy="785818"/>
          </a:xfrm>
          <a:prstGeom prst="rect">
            <a:avLst/>
          </a:prstGeom>
        </p:spPr>
      </p:pic>
      <p:pic>
        <p:nvPicPr>
          <p:cNvPr id="13" name="Рисунок 12" descr="знаки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86380" y="428604"/>
            <a:ext cx="714380" cy="785818"/>
          </a:xfrm>
          <a:prstGeom prst="rect">
            <a:avLst/>
          </a:prstGeom>
        </p:spPr>
      </p:pic>
      <p:pic>
        <p:nvPicPr>
          <p:cNvPr id="15" name="Рисунок 14" descr="пешеход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00760" y="428604"/>
            <a:ext cx="714380" cy="78581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2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3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4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5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2" grpId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323850" y="361950"/>
          <a:ext cx="8372475" cy="5572125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8372475"/>
              </a:tblGrid>
              <a:tr h="557212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1080" y="5857892"/>
            <a:ext cx="45719" cy="177148"/>
          </a:xfrm>
        </p:spPr>
        <p:txBody>
          <a:bodyPr anchor="ctr" anchorCtr="0">
            <a:normAutofit fontScale="90000"/>
          </a:bodyPr>
          <a:lstStyle/>
          <a:p>
            <a:pPr>
              <a:buFont typeface="Arial" pitchFamily="34" charset="0"/>
              <a:buChar char="•"/>
            </a:pPr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57158" y="428604"/>
          <a:ext cx="8468045" cy="5660713"/>
        </p:xfrm>
        <a:graphic>
          <a:graphicData uri="http://schemas.openxmlformats.org/drawingml/2006/table">
            <a:tbl>
              <a:tblPr/>
              <a:tblGrid>
                <a:gridCol w="695422"/>
                <a:gridCol w="696308"/>
                <a:gridCol w="699846"/>
                <a:gridCol w="705154"/>
                <a:gridCol w="705154"/>
                <a:gridCol w="706039"/>
                <a:gridCol w="706039"/>
                <a:gridCol w="706039"/>
                <a:gridCol w="706039"/>
                <a:gridCol w="706039"/>
                <a:gridCol w="706039"/>
                <a:gridCol w="729927"/>
              </a:tblGrid>
              <a:tr h="783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Ш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Ф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Ж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Ё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Й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Й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Й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" name="Рисунок 15" descr="перехо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28604"/>
            <a:ext cx="785818" cy="785818"/>
          </a:xfrm>
          <a:prstGeom prst="rect">
            <a:avLst/>
          </a:prstGeom>
        </p:spPr>
      </p:pic>
      <p:pic>
        <p:nvPicPr>
          <p:cNvPr id="6" name="Рисунок 5" descr="вел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9" y="428605"/>
            <a:ext cx="714380" cy="785818"/>
          </a:xfrm>
          <a:prstGeom prst="rect">
            <a:avLst/>
          </a:prstGeom>
        </p:spPr>
      </p:pic>
      <p:pic>
        <p:nvPicPr>
          <p:cNvPr id="7" name="Рисунок 6" descr="трам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428604"/>
            <a:ext cx="714380" cy="785818"/>
          </a:xfrm>
          <a:prstGeom prst="rect">
            <a:avLst/>
          </a:prstGeom>
        </p:spPr>
      </p:pic>
      <p:pic>
        <p:nvPicPr>
          <p:cNvPr id="9" name="Рисунок 8" descr="дорог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0298" y="428604"/>
            <a:ext cx="648132" cy="785818"/>
          </a:xfrm>
          <a:prstGeom prst="rect">
            <a:avLst/>
          </a:prstGeom>
        </p:spPr>
      </p:pic>
      <p:pic>
        <p:nvPicPr>
          <p:cNvPr id="10" name="Рисунок 9" descr="светофор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428604"/>
            <a:ext cx="714380" cy="785818"/>
          </a:xfrm>
          <a:prstGeom prst="rect">
            <a:avLst/>
          </a:prstGeom>
        </p:spPr>
      </p:pic>
      <p:pic>
        <p:nvPicPr>
          <p:cNvPr id="11" name="Рисунок 10" descr="автобус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7620" y="428604"/>
            <a:ext cx="714380" cy="785817"/>
          </a:xfrm>
          <a:prstGeom prst="rect">
            <a:avLst/>
          </a:prstGeom>
        </p:spPr>
      </p:pic>
      <p:pic>
        <p:nvPicPr>
          <p:cNvPr id="12" name="Рисунок 11" descr="желт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428604"/>
            <a:ext cx="714380" cy="785818"/>
          </a:xfrm>
          <a:prstGeom prst="rect">
            <a:avLst/>
          </a:prstGeom>
        </p:spPr>
      </p:pic>
      <p:pic>
        <p:nvPicPr>
          <p:cNvPr id="13" name="Рисунок 12" descr="знаки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86380" y="428604"/>
            <a:ext cx="714380" cy="785818"/>
          </a:xfrm>
          <a:prstGeom prst="rect">
            <a:avLst/>
          </a:prstGeom>
        </p:spPr>
      </p:pic>
      <p:pic>
        <p:nvPicPr>
          <p:cNvPr id="15" name="Рисунок 14" descr="пешеход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00760" y="428604"/>
            <a:ext cx="714380" cy="785818"/>
          </a:xfrm>
          <a:prstGeom prst="rect">
            <a:avLst/>
          </a:prstGeom>
        </p:spPr>
      </p:pic>
      <p:pic>
        <p:nvPicPr>
          <p:cNvPr id="17" name="Рисунок 16" descr="красн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715141" y="428605"/>
            <a:ext cx="714379" cy="78581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2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3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4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5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2" grpId="5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323850" y="361950"/>
          <a:ext cx="8372475" cy="5572125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8372475"/>
              </a:tblGrid>
              <a:tr h="557212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1080" y="5857892"/>
            <a:ext cx="45719" cy="177148"/>
          </a:xfrm>
        </p:spPr>
        <p:txBody>
          <a:bodyPr anchor="ctr" anchorCtr="0">
            <a:normAutofit fontScale="90000"/>
          </a:bodyPr>
          <a:lstStyle/>
          <a:p>
            <a:pPr>
              <a:buFont typeface="Arial" pitchFamily="34" charset="0"/>
              <a:buChar char="•"/>
            </a:pPr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57158" y="428604"/>
          <a:ext cx="8468045" cy="5660713"/>
        </p:xfrm>
        <a:graphic>
          <a:graphicData uri="http://schemas.openxmlformats.org/drawingml/2006/table">
            <a:tbl>
              <a:tblPr/>
              <a:tblGrid>
                <a:gridCol w="695422"/>
                <a:gridCol w="696308"/>
                <a:gridCol w="699846"/>
                <a:gridCol w="705154"/>
                <a:gridCol w="705154"/>
                <a:gridCol w="706039"/>
                <a:gridCol w="706039"/>
                <a:gridCol w="706039"/>
                <a:gridCol w="706039"/>
                <a:gridCol w="706039"/>
                <a:gridCol w="706039"/>
                <a:gridCol w="729927"/>
              </a:tblGrid>
              <a:tr h="783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Ш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Ф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Ж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Д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Ё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И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Й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А 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Й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Й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А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2000" dirty="0"/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" name="Рисунок 15" descr="перехо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28604"/>
            <a:ext cx="785818" cy="785818"/>
          </a:xfrm>
          <a:prstGeom prst="rect">
            <a:avLst/>
          </a:prstGeom>
        </p:spPr>
      </p:pic>
      <p:pic>
        <p:nvPicPr>
          <p:cNvPr id="6" name="Рисунок 5" descr="вел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9" y="428605"/>
            <a:ext cx="714380" cy="785818"/>
          </a:xfrm>
          <a:prstGeom prst="rect">
            <a:avLst/>
          </a:prstGeom>
        </p:spPr>
      </p:pic>
      <p:pic>
        <p:nvPicPr>
          <p:cNvPr id="7" name="Рисунок 6" descr="трам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428604"/>
            <a:ext cx="714380" cy="785818"/>
          </a:xfrm>
          <a:prstGeom prst="rect">
            <a:avLst/>
          </a:prstGeom>
        </p:spPr>
      </p:pic>
      <p:pic>
        <p:nvPicPr>
          <p:cNvPr id="9" name="Рисунок 8" descr="дорог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0298" y="428604"/>
            <a:ext cx="648132" cy="785818"/>
          </a:xfrm>
          <a:prstGeom prst="rect">
            <a:avLst/>
          </a:prstGeom>
        </p:spPr>
      </p:pic>
      <p:pic>
        <p:nvPicPr>
          <p:cNvPr id="10" name="Рисунок 9" descr="светофор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428604"/>
            <a:ext cx="714380" cy="785818"/>
          </a:xfrm>
          <a:prstGeom prst="rect">
            <a:avLst/>
          </a:prstGeom>
        </p:spPr>
      </p:pic>
      <p:pic>
        <p:nvPicPr>
          <p:cNvPr id="11" name="Рисунок 10" descr="автобус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7620" y="428604"/>
            <a:ext cx="714380" cy="785817"/>
          </a:xfrm>
          <a:prstGeom prst="rect">
            <a:avLst/>
          </a:prstGeom>
        </p:spPr>
      </p:pic>
      <p:pic>
        <p:nvPicPr>
          <p:cNvPr id="12" name="Рисунок 11" descr="желт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428604"/>
            <a:ext cx="714380" cy="785818"/>
          </a:xfrm>
          <a:prstGeom prst="rect">
            <a:avLst/>
          </a:prstGeom>
        </p:spPr>
      </p:pic>
      <p:pic>
        <p:nvPicPr>
          <p:cNvPr id="13" name="Рисунок 12" descr="знаки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86380" y="428604"/>
            <a:ext cx="714380" cy="785818"/>
          </a:xfrm>
          <a:prstGeom prst="rect">
            <a:avLst/>
          </a:prstGeom>
        </p:spPr>
      </p:pic>
      <p:pic>
        <p:nvPicPr>
          <p:cNvPr id="15" name="Рисунок 14" descr="пешеход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00760" y="428604"/>
            <a:ext cx="714380" cy="785818"/>
          </a:xfrm>
          <a:prstGeom prst="rect">
            <a:avLst/>
          </a:prstGeom>
        </p:spPr>
      </p:pic>
      <p:pic>
        <p:nvPicPr>
          <p:cNvPr id="17" name="Рисунок 16" descr="красн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715141" y="428605"/>
            <a:ext cx="714379" cy="785818"/>
          </a:xfrm>
          <a:prstGeom prst="rect">
            <a:avLst/>
          </a:prstGeom>
        </p:spPr>
      </p:pic>
      <p:pic>
        <p:nvPicPr>
          <p:cNvPr id="18" name="Рисунок 17" descr="остан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358082" y="428604"/>
            <a:ext cx="714380" cy="78581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2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3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4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5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2" grpId="5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323850" y="361950"/>
          <a:ext cx="8372475" cy="5572125"/>
        </p:xfrm>
        <a:graphic>
          <a:graphicData uri="http://schemas.openxmlformats.org/drawingml/2006/table">
            <a:tbl>
              <a:tblPr>
                <a:tableStyleId>{B301B821-A1FF-4177-AEE7-76D212191A09}</a:tableStyleId>
              </a:tblPr>
              <a:tblGrid>
                <a:gridCol w="8372475"/>
              </a:tblGrid>
              <a:tr h="557212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1080" y="5857892"/>
            <a:ext cx="45719" cy="177148"/>
          </a:xfrm>
        </p:spPr>
        <p:txBody>
          <a:bodyPr anchor="ctr" anchorCtr="0">
            <a:normAutofit fontScale="90000"/>
          </a:bodyPr>
          <a:lstStyle/>
          <a:p>
            <a:pPr>
              <a:buFont typeface="Arial" pitchFamily="34" charset="0"/>
              <a:buChar char="•"/>
            </a:pPr>
            <a:endParaRPr lang="ru-RU" dirty="0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57158" y="428604"/>
          <a:ext cx="8468045" cy="5410777"/>
        </p:xfrm>
        <a:graphic>
          <a:graphicData uri="http://schemas.openxmlformats.org/drawingml/2006/table">
            <a:tbl>
              <a:tblPr/>
              <a:tblGrid>
                <a:gridCol w="695422"/>
                <a:gridCol w="696308"/>
                <a:gridCol w="699846"/>
                <a:gridCol w="705154"/>
                <a:gridCol w="705154"/>
                <a:gridCol w="706039"/>
                <a:gridCol w="706039"/>
                <a:gridCol w="706039"/>
                <a:gridCol w="706039"/>
                <a:gridCol w="706039"/>
                <a:gridCol w="706039"/>
                <a:gridCol w="729927"/>
              </a:tblGrid>
              <a:tr h="7839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Ш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Ф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О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З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Х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О</a:t>
                      </a:r>
                      <a:endParaRPr lang="ru-RU" sz="2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С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Т</a:t>
                      </a:r>
                      <a:endParaRPr lang="ru-RU" sz="2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О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Р</a:t>
                      </a:r>
                      <a:endParaRPr lang="ru-RU" sz="2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О</a:t>
                      </a:r>
                      <a:endParaRPr lang="ru-RU" sz="2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Ж</a:t>
                      </a:r>
                      <a:endParaRPr lang="ru-RU" sz="2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Н</a:t>
                      </a:r>
                      <a:endParaRPr lang="ru-RU" sz="2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Arial Black" pitchFamily="34" charset="0"/>
                          <a:ea typeface="Calibri"/>
                          <a:cs typeface="Times New Roman"/>
                        </a:rPr>
                        <a:t>О</a:t>
                      </a:r>
                      <a:endParaRPr lang="ru-RU" sz="240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С</a:t>
                      </a:r>
                      <a:endParaRPr lang="ru-RU" sz="2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Т</a:t>
                      </a:r>
                      <a:endParaRPr lang="ru-RU" sz="2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Arial Black" pitchFamily="34" charset="0"/>
                          <a:ea typeface="Calibri"/>
                          <a:cs typeface="Times New Roman"/>
                        </a:rPr>
                        <a:t>Ь </a:t>
                      </a:r>
                      <a:endParaRPr lang="ru-RU" sz="2400" dirty="0">
                        <a:latin typeface="Arial Black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Д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И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Р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Б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Ё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Д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А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У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Л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Н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Е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М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Г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С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Т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И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Й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О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Д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А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В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А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Times New Roman"/>
                          <a:ea typeface="Calibri"/>
                          <a:cs typeface="Times New Roman"/>
                        </a:rPr>
                        <a:t>Й 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К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2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Й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А 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6" name="Рисунок 15" descr="перехо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428604"/>
            <a:ext cx="785818" cy="785818"/>
          </a:xfrm>
          <a:prstGeom prst="rect">
            <a:avLst/>
          </a:prstGeom>
        </p:spPr>
      </p:pic>
      <p:pic>
        <p:nvPicPr>
          <p:cNvPr id="6" name="Рисунок 5" descr="вел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1539" y="428605"/>
            <a:ext cx="714380" cy="785818"/>
          </a:xfrm>
          <a:prstGeom prst="rect">
            <a:avLst/>
          </a:prstGeom>
        </p:spPr>
      </p:pic>
      <p:pic>
        <p:nvPicPr>
          <p:cNvPr id="7" name="Рисунок 6" descr="трам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85918" y="428604"/>
            <a:ext cx="714380" cy="785818"/>
          </a:xfrm>
          <a:prstGeom prst="rect">
            <a:avLst/>
          </a:prstGeom>
        </p:spPr>
      </p:pic>
      <p:pic>
        <p:nvPicPr>
          <p:cNvPr id="9" name="Рисунок 8" descr="дорог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00298" y="428604"/>
            <a:ext cx="648132" cy="785818"/>
          </a:xfrm>
          <a:prstGeom prst="rect">
            <a:avLst/>
          </a:prstGeom>
        </p:spPr>
      </p:pic>
      <p:pic>
        <p:nvPicPr>
          <p:cNvPr id="10" name="Рисунок 9" descr="светофор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143240" y="428604"/>
            <a:ext cx="714380" cy="785818"/>
          </a:xfrm>
          <a:prstGeom prst="rect">
            <a:avLst/>
          </a:prstGeom>
        </p:spPr>
      </p:pic>
      <p:pic>
        <p:nvPicPr>
          <p:cNvPr id="11" name="Рисунок 10" descr="автобус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7620" y="428604"/>
            <a:ext cx="714380" cy="785817"/>
          </a:xfrm>
          <a:prstGeom prst="rect">
            <a:avLst/>
          </a:prstGeom>
        </p:spPr>
      </p:pic>
      <p:pic>
        <p:nvPicPr>
          <p:cNvPr id="12" name="Рисунок 11" descr="желт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572000" y="428604"/>
            <a:ext cx="714380" cy="785818"/>
          </a:xfrm>
          <a:prstGeom prst="rect">
            <a:avLst/>
          </a:prstGeom>
        </p:spPr>
      </p:pic>
      <p:pic>
        <p:nvPicPr>
          <p:cNvPr id="13" name="Рисунок 12" descr="знаки.jpe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86380" y="428604"/>
            <a:ext cx="714380" cy="785818"/>
          </a:xfrm>
          <a:prstGeom prst="rect">
            <a:avLst/>
          </a:prstGeom>
        </p:spPr>
      </p:pic>
      <p:pic>
        <p:nvPicPr>
          <p:cNvPr id="15" name="Рисунок 14" descr="пешеход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000760" y="428604"/>
            <a:ext cx="714380" cy="785818"/>
          </a:xfrm>
          <a:prstGeom prst="rect">
            <a:avLst/>
          </a:prstGeom>
        </p:spPr>
      </p:pic>
      <p:pic>
        <p:nvPicPr>
          <p:cNvPr id="17" name="Рисунок 16" descr="красн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715141" y="428605"/>
            <a:ext cx="714379" cy="785818"/>
          </a:xfrm>
          <a:prstGeom prst="rect">
            <a:avLst/>
          </a:prstGeom>
        </p:spPr>
      </p:pic>
      <p:pic>
        <p:nvPicPr>
          <p:cNvPr id="18" name="Рисунок 17" descr="остан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7358082" y="428604"/>
            <a:ext cx="714380" cy="785817"/>
          </a:xfrm>
          <a:prstGeom prst="rect">
            <a:avLst/>
          </a:prstGeom>
        </p:spPr>
      </p:pic>
      <p:pic>
        <p:nvPicPr>
          <p:cNvPr id="19" name="Рисунок 18" descr="авто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072462" y="428605"/>
            <a:ext cx="785818" cy="78581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1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2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3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4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5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" grpId="3"/>
      <p:bldP spid="2" grpId="4"/>
      <p:bldP spid="2" grpId="5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9634" name="Picture 2" descr="https://ds05.infourok.ru/uploads/ex/0d0b/00157d52-a6b272f0/img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2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22" name="Picture 2" descr="https://img2.goodfon.ru/wallpaper/nbig/7/7b/devochka-sobaka-doroga-34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7966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2946" name="Picture 2" descr="https://im0-tub-ru.yandex.net/i?id=1423fc928e4e61464ae19eb375fe3666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854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3970" name="Picture 2" descr="https://im0-tub-ru.yandex.net/i?id=cb2643526ae643b26a8e3b0147d3ef36-l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4994" name="Picture 2" descr="https://shkolabuduschego.ru/wp-content/uploads/2015/05/vnimanie_deti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8184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6018" name="Picture 2" descr="https://ds04.infourok.ru/uploads/ex/0679/0013f020-98d8e2e2/img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s://ds05.infourok.ru/uploads/ex/058e/000b1595-fcc51f50/img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86908" cy="69651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s://ds05.infourok.ru/uploads/ex/016a/00160df1-a5119ab0/hello_html_m5f9d72a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s://ds04.infourok.ru/uploads/ex/082f/00159f86-4d3d5ce3/im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https://mokshan.pnzreg.ru/upload/iblock/71c/71cf62ba49c19e7a1cfd40dbfddfa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02198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s://i2.wp.com/images.myshared.ru/6/598275/slide_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2" name="Picture 4" descr="https://cloud.prezentacii.org/18/09/67086/images/screen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s://im0-tub-ru.yandex.net/i?id=886183620fd08e36aa4e48f73c6b606f-l&amp;ref=rim&amp;n=13&amp;w=1024&amp;h=76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5592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1381</TotalTime>
  <Words>566</Words>
  <Application>Microsoft Office PowerPoint</Application>
  <PresentationFormat>Экран (4:3)</PresentationFormat>
  <Paragraphs>560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Аспект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</dc:creator>
  <cp:lastModifiedBy>Пользователь Windows</cp:lastModifiedBy>
  <cp:revision>36</cp:revision>
  <dcterms:created xsi:type="dcterms:W3CDTF">2022-01-22T15:16:47Z</dcterms:created>
  <dcterms:modified xsi:type="dcterms:W3CDTF">2022-02-18T08:10:18Z</dcterms:modified>
</cp:coreProperties>
</file>