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26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3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1852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83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3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10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60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1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1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947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99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2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12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3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ECB45-E8E2-47BE-98E9-786F93092C08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96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  <p:sldLayoutId id="2147484478" r:id="rId12"/>
    <p:sldLayoutId id="2147484479" r:id="rId13"/>
    <p:sldLayoutId id="2147484480" r:id="rId14"/>
    <p:sldLayoutId id="2147484481" r:id="rId15"/>
    <p:sldLayoutId id="2147484482" r:id="rId16"/>
    <p:sldLayoutId id="214748448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Тема:</a:t>
            </a:r>
            <a:r>
              <a:rPr lang="ru-RU" dirty="0"/>
              <a:t> </a:t>
            </a:r>
            <a:r>
              <a:rPr lang="ru-RU" dirty="0" smtClean="0"/>
              <a:t>«Переместительное </a:t>
            </a:r>
            <a:r>
              <a:rPr lang="ru-RU" dirty="0"/>
              <a:t>свойство </a:t>
            </a:r>
            <a:r>
              <a:rPr lang="ru-RU" dirty="0" smtClean="0"/>
              <a:t>умножения»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МКОУ «</a:t>
            </a:r>
            <a:r>
              <a:rPr lang="ru-RU" dirty="0" err="1" smtClean="0"/>
              <a:t>им.А.Ю.Байсултанова</a:t>
            </a:r>
            <a:r>
              <a:rPr lang="ru-RU" dirty="0" smtClean="0"/>
              <a:t>» </a:t>
            </a:r>
            <a:r>
              <a:rPr lang="ru-RU" dirty="0" err="1" smtClean="0"/>
              <a:t>с.п.Яникой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учитель начальных классов : </a:t>
            </a:r>
            <a:r>
              <a:rPr lang="ru-RU" dirty="0" err="1" smtClean="0"/>
              <a:t>Биногерова</a:t>
            </a:r>
            <a:r>
              <a:rPr lang="ru-RU" dirty="0" smtClean="0"/>
              <a:t> Ж.М.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1928802"/>
            <a:ext cx="52863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+ 18 + 2 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 + 5 + 26 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37 + 19 + 3 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42 + 16 + 8 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значения выражений удобным способом: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2000240"/>
            <a:ext cx="3385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3 + 3+ 3 + 3 = 12        </a:t>
            </a:r>
            <a:endParaRPr lang="ru-RU" sz="4800" dirty="0" smtClean="0"/>
          </a:p>
          <a:p>
            <a:r>
              <a:rPr lang="ru-RU" sz="4800" dirty="0" smtClean="0"/>
              <a:t>                           3 х4=12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000240"/>
            <a:ext cx="7350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3 + 3 + 3 = 9               3 </a:t>
            </a:r>
            <a:r>
              <a:rPr lang="ru-RU" sz="4800" dirty="0" err="1" smtClean="0"/>
              <a:t>х</a:t>
            </a:r>
            <a:r>
              <a:rPr lang="ru-RU" sz="4800" dirty="0" smtClean="0"/>
              <a:t> 3 = 9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429000"/>
            <a:ext cx="76963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6 + 6 + 6 = 18             6 </a:t>
            </a:r>
            <a:r>
              <a:rPr lang="ru-RU" sz="4800" dirty="0" err="1" smtClean="0"/>
              <a:t>х</a:t>
            </a:r>
            <a:r>
              <a:rPr lang="ru-RU" sz="4800" dirty="0" smtClean="0"/>
              <a:t> 3 = 18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44" y="1043732"/>
            <a:ext cx="900115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равните выражения.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8+8+8+8     8 </a:t>
            </a:r>
            <a:r>
              <a:rPr kumimoji="0" lang="ru-RU" sz="6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ru-RU" sz="6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6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4+4+4+4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25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6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 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25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+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6+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 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6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3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1928802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000372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>
            <a:off x="2357422" y="3929066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5072074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20621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+ 3 + 2 + 2+ 2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+ 4 + 4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+ 5 + 55 + 5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+ 5 + 6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sha-mult.com/wp-content/gallery/12/smotret_masha_i_medved_granica_na_zamke3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85720" y="285728"/>
            <a:ext cx="3286116" cy="1848268"/>
          </a:xfrm>
          <a:prstGeom prst="rect">
            <a:avLst/>
          </a:prstGeom>
          <a:noFill/>
        </p:spPr>
      </p:pic>
      <p:pic>
        <p:nvPicPr>
          <p:cNvPr id="1843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14260" y="2056621"/>
            <a:ext cx="1441720" cy="578941"/>
          </a:xfrm>
          <a:prstGeom prst="rect">
            <a:avLst/>
          </a:prstGeom>
          <a:noFill/>
        </p:spPr>
      </p:pic>
      <p:pic>
        <p:nvPicPr>
          <p:cNvPr id="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057201" y="2056621"/>
            <a:ext cx="1441720" cy="578941"/>
          </a:xfrm>
          <a:prstGeom prst="rect">
            <a:avLst/>
          </a:prstGeom>
          <a:noFill/>
        </p:spPr>
      </p:pic>
      <p:pic>
        <p:nvPicPr>
          <p:cNvPr id="5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771582" y="2056620"/>
            <a:ext cx="1441720" cy="578941"/>
          </a:xfrm>
          <a:prstGeom prst="rect">
            <a:avLst/>
          </a:prstGeom>
          <a:noFill/>
        </p:spPr>
      </p:pic>
      <p:pic>
        <p:nvPicPr>
          <p:cNvPr id="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14261" y="2842439"/>
            <a:ext cx="1441720" cy="578941"/>
          </a:xfrm>
          <a:prstGeom prst="rect">
            <a:avLst/>
          </a:prstGeom>
          <a:noFill/>
        </p:spPr>
      </p:pic>
      <p:pic>
        <p:nvPicPr>
          <p:cNvPr id="7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057202" y="2913877"/>
            <a:ext cx="1441720" cy="578941"/>
          </a:xfrm>
          <a:prstGeom prst="rect">
            <a:avLst/>
          </a:prstGeom>
          <a:noFill/>
        </p:spPr>
      </p:pic>
      <p:pic>
        <p:nvPicPr>
          <p:cNvPr id="8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771581" y="2913877"/>
            <a:ext cx="1441720" cy="578941"/>
          </a:xfrm>
          <a:prstGeom prst="rect">
            <a:avLst/>
          </a:prstGeom>
          <a:noFill/>
        </p:spPr>
      </p:pic>
      <p:pic>
        <p:nvPicPr>
          <p:cNvPr id="9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42823" y="3771132"/>
            <a:ext cx="1441720" cy="578941"/>
          </a:xfrm>
          <a:prstGeom prst="rect">
            <a:avLst/>
          </a:prstGeom>
          <a:noFill/>
        </p:spPr>
      </p:pic>
      <p:pic>
        <p:nvPicPr>
          <p:cNvPr id="10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985764" y="3771132"/>
            <a:ext cx="1441720" cy="578941"/>
          </a:xfrm>
          <a:prstGeom prst="rect">
            <a:avLst/>
          </a:prstGeom>
          <a:noFill/>
        </p:spPr>
      </p:pic>
      <p:pic>
        <p:nvPicPr>
          <p:cNvPr id="11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771582" y="3771134"/>
            <a:ext cx="1441720" cy="578941"/>
          </a:xfrm>
          <a:prstGeom prst="rect">
            <a:avLst/>
          </a:prstGeom>
          <a:noFill/>
        </p:spPr>
      </p:pic>
      <p:pic>
        <p:nvPicPr>
          <p:cNvPr id="12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42822" y="4628389"/>
            <a:ext cx="1441720" cy="578941"/>
          </a:xfrm>
          <a:prstGeom prst="rect">
            <a:avLst/>
          </a:prstGeom>
          <a:noFill/>
        </p:spPr>
      </p:pic>
      <p:pic>
        <p:nvPicPr>
          <p:cNvPr id="13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985763" y="4628389"/>
            <a:ext cx="1441720" cy="578941"/>
          </a:xfrm>
          <a:prstGeom prst="rect">
            <a:avLst/>
          </a:prstGeom>
          <a:noFill/>
        </p:spPr>
      </p:pic>
      <p:pic>
        <p:nvPicPr>
          <p:cNvPr id="1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700144" y="4628388"/>
            <a:ext cx="1441720" cy="578941"/>
          </a:xfrm>
          <a:prstGeom prst="rect">
            <a:avLst/>
          </a:prstGeom>
          <a:noFill/>
        </p:spPr>
      </p:pic>
      <p:pic>
        <p:nvPicPr>
          <p:cNvPr id="15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42822" y="5557083"/>
            <a:ext cx="1441720" cy="578941"/>
          </a:xfrm>
          <a:prstGeom prst="rect">
            <a:avLst/>
          </a:prstGeom>
          <a:noFill/>
        </p:spPr>
      </p:pic>
      <p:pic>
        <p:nvPicPr>
          <p:cNvPr id="1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985763" y="5557083"/>
            <a:ext cx="1441720" cy="578941"/>
          </a:xfrm>
          <a:prstGeom prst="rect">
            <a:avLst/>
          </a:prstGeom>
          <a:noFill/>
        </p:spPr>
      </p:pic>
      <p:pic>
        <p:nvPicPr>
          <p:cNvPr id="17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700144" y="5557082"/>
            <a:ext cx="1441720" cy="57894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000496" y="500042"/>
            <a:ext cx="4500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/>
              <a:t>3 </a:t>
            </a:r>
            <a:r>
              <a:rPr lang="ru-RU" sz="8000" b="1" dirty="0" err="1" smtClean="0"/>
              <a:t>х</a:t>
            </a:r>
            <a:r>
              <a:rPr lang="ru-RU" sz="8000" b="1" dirty="0" smtClean="0"/>
              <a:t> 5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Fcy;&amp;ocy;&amp;tcy;&amp;ocy;&amp;rcy;&amp;acy;&amp;mcy;&amp;kcy;&amp;icy; &amp;icy;&amp;zcy; &amp;scy;&amp;iecy;&amp;rcy;&amp;icy;&amp;icy; &quot;&amp;Mcy;&amp;acy;&amp;shcy;&amp;acy; &amp;icy; &amp;mcy;&amp;iecy;&amp;dcy;&amp;vcy;&amp;iecy;&amp;dcy;&amp;softcy;&quot; - &amp;Bcy;&amp;ocy;&amp;lcy;&amp;softcy;&amp;shcy;&amp;iecy;&amp;rcy;&amp;iecy;&amp;chcy;&amp;softcy;&amp;iecy; Soft MIX"/>
          <p:cNvPicPr>
            <a:picLocks noChangeAspect="1" noChangeArrowheads="1"/>
          </p:cNvPicPr>
          <p:nvPr/>
        </p:nvPicPr>
        <p:blipFill>
          <a:blip r:embed="rId2" cstate="print"/>
          <a:srcRect l="70435"/>
          <a:stretch>
            <a:fillRect/>
          </a:stretch>
        </p:blipFill>
        <p:spPr bwMode="auto">
          <a:xfrm>
            <a:off x="714348" y="4181765"/>
            <a:ext cx="1178721" cy="2676235"/>
          </a:xfrm>
          <a:prstGeom prst="rect">
            <a:avLst/>
          </a:prstGeom>
          <a:noFill/>
        </p:spPr>
      </p:pic>
      <p:pic>
        <p:nvPicPr>
          <p:cNvPr id="3" name="Picture 2" descr="http://masha-mult.com/wp-content/gallery/12/smotret_masha_i_medved_granica_na_zamke3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 flipH="1">
            <a:off x="4643438" y="357166"/>
            <a:ext cx="3937394" cy="2214578"/>
          </a:xfrm>
          <a:prstGeom prst="rect">
            <a:avLst/>
          </a:prstGeom>
          <a:noFill/>
        </p:spPr>
      </p:pic>
      <p:pic>
        <p:nvPicPr>
          <p:cNvPr id="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14369" y="699299"/>
            <a:ext cx="1441720" cy="578941"/>
          </a:xfrm>
          <a:prstGeom prst="rect">
            <a:avLst/>
          </a:prstGeom>
          <a:noFill/>
        </p:spPr>
      </p:pic>
      <p:pic>
        <p:nvPicPr>
          <p:cNvPr id="5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628573" y="699299"/>
            <a:ext cx="1441720" cy="578941"/>
          </a:xfrm>
          <a:prstGeom prst="rect">
            <a:avLst/>
          </a:prstGeom>
          <a:noFill/>
        </p:spPr>
      </p:pic>
      <p:pic>
        <p:nvPicPr>
          <p:cNvPr id="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342954" y="699298"/>
            <a:ext cx="1441720" cy="578941"/>
          </a:xfrm>
          <a:prstGeom prst="rect">
            <a:avLst/>
          </a:prstGeom>
          <a:noFill/>
        </p:spPr>
      </p:pic>
      <p:pic>
        <p:nvPicPr>
          <p:cNvPr id="7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985895" y="699298"/>
            <a:ext cx="1441720" cy="578941"/>
          </a:xfrm>
          <a:prstGeom prst="rect">
            <a:avLst/>
          </a:prstGeom>
          <a:noFill/>
        </p:spPr>
      </p:pic>
      <p:pic>
        <p:nvPicPr>
          <p:cNvPr id="8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2700276" y="699297"/>
            <a:ext cx="1441720" cy="578941"/>
          </a:xfrm>
          <a:prstGeom prst="rect">
            <a:avLst/>
          </a:prstGeom>
          <a:noFill/>
        </p:spPr>
      </p:pic>
      <p:pic>
        <p:nvPicPr>
          <p:cNvPr id="9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14367" y="1985182"/>
            <a:ext cx="1441720" cy="578941"/>
          </a:xfrm>
          <a:prstGeom prst="rect">
            <a:avLst/>
          </a:prstGeom>
          <a:noFill/>
        </p:spPr>
      </p:pic>
      <p:pic>
        <p:nvPicPr>
          <p:cNvPr id="11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628575" y="1985182"/>
            <a:ext cx="1441720" cy="578941"/>
          </a:xfrm>
          <a:prstGeom prst="rect">
            <a:avLst/>
          </a:prstGeom>
          <a:noFill/>
        </p:spPr>
      </p:pic>
      <p:pic>
        <p:nvPicPr>
          <p:cNvPr id="12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271517" y="2056622"/>
            <a:ext cx="1441720" cy="578941"/>
          </a:xfrm>
          <a:prstGeom prst="rect">
            <a:avLst/>
          </a:prstGeom>
          <a:noFill/>
        </p:spPr>
      </p:pic>
      <p:pic>
        <p:nvPicPr>
          <p:cNvPr id="1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2700276" y="1985182"/>
            <a:ext cx="1441720" cy="578941"/>
          </a:xfrm>
          <a:prstGeom prst="rect">
            <a:avLst/>
          </a:prstGeom>
          <a:noFill/>
        </p:spPr>
      </p:pic>
      <p:pic>
        <p:nvPicPr>
          <p:cNvPr id="15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985897" y="1985182"/>
            <a:ext cx="1441720" cy="578941"/>
          </a:xfrm>
          <a:prstGeom prst="rect">
            <a:avLst/>
          </a:prstGeom>
          <a:noFill/>
        </p:spPr>
      </p:pic>
      <p:pic>
        <p:nvPicPr>
          <p:cNvPr id="1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14369" y="2985314"/>
            <a:ext cx="1441720" cy="578941"/>
          </a:xfrm>
          <a:prstGeom prst="rect">
            <a:avLst/>
          </a:prstGeom>
          <a:noFill/>
        </p:spPr>
      </p:pic>
      <p:pic>
        <p:nvPicPr>
          <p:cNvPr id="17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628573" y="2985313"/>
            <a:ext cx="1441720" cy="578941"/>
          </a:xfrm>
          <a:prstGeom prst="rect">
            <a:avLst/>
          </a:prstGeom>
          <a:noFill/>
        </p:spPr>
      </p:pic>
      <p:pic>
        <p:nvPicPr>
          <p:cNvPr id="18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342954" y="2985315"/>
            <a:ext cx="1441720" cy="578941"/>
          </a:xfrm>
          <a:prstGeom prst="rect">
            <a:avLst/>
          </a:prstGeom>
          <a:noFill/>
        </p:spPr>
      </p:pic>
      <p:pic>
        <p:nvPicPr>
          <p:cNvPr id="13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985896" y="2913876"/>
            <a:ext cx="1441720" cy="578941"/>
          </a:xfrm>
          <a:prstGeom prst="rect">
            <a:avLst/>
          </a:prstGeom>
          <a:noFill/>
        </p:spPr>
      </p:pic>
      <p:pic>
        <p:nvPicPr>
          <p:cNvPr id="10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2700277" y="2985314"/>
            <a:ext cx="1441720" cy="57894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715008" y="4429132"/>
            <a:ext cx="22377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/>
              <a:t>5 </a:t>
            </a:r>
            <a:r>
              <a:rPr lang="ru-RU" sz="8000" b="1" dirty="0" err="1" smtClean="0"/>
              <a:t>х</a:t>
            </a:r>
            <a:r>
              <a:rPr lang="ru-RU" sz="8000" b="1" dirty="0" smtClean="0"/>
              <a:t> 3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sha-mult.com/wp-content/gallery/12/smotret_masha_i_medved_granica_na_zamke3.jpg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214282" y="214290"/>
            <a:ext cx="2143108" cy="1205386"/>
          </a:xfrm>
          <a:prstGeom prst="rect">
            <a:avLst/>
          </a:prstGeom>
          <a:noFill/>
        </p:spPr>
      </p:pic>
      <p:pic>
        <p:nvPicPr>
          <p:cNvPr id="3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96227" y="1570069"/>
            <a:ext cx="1057187" cy="424527"/>
          </a:xfrm>
          <a:prstGeom prst="rect">
            <a:avLst/>
          </a:prstGeom>
          <a:noFill/>
        </p:spPr>
      </p:pic>
      <p:pic>
        <p:nvPicPr>
          <p:cNvPr id="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46714" y="1570069"/>
            <a:ext cx="1057187" cy="424527"/>
          </a:xfrm>
          <a:prstGeom prst="rect">
            <a:avLst/>
          </a:prstGeom>
          <a:noFill/>
        </p:spPr>
      </p:pic>
      <p:pic>
        <p:nvPicPr>
          <p:cNvPr id="5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261095" y="1570068"/>
            <a:ext cx="1057187" cy="424527"/>
          </a:xfrm>
          <a:prstGeom prst="rect">
            <a:avLst/>
          </a:prstGeom>
          <a:noFill/>
        </p:spPr>
      </p:pic>
      <p:pic>
        <p:nvPicPr>
          <p:cNvPr id="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96226" y="2355887"/>
            <a:ext cx="1057187" cy="424527"/>
          </a:xfrm>
          <a:prstGeom prst="rect">
            <a:avLst/>
          </a:prstGeom>
          <a:noFill/>
        </p:spPr>
      </p:pic>
      <p:pic>
        <p:nvPicPr>
          <p:cNvPr id="7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46715" y="2427325"/>
            <a:ext cx="1057187" cy="424527"/>
          </a:xfrm>
          <a:prstGeom prst="rect">
            <a:avLst/>
          </a:prstGeom>
          <a:noFill/>
        </p:spPr>
      </p:pic>
      <p:pic>
        <p:nvPicPr>
          <p:cNvPr id="8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261094" y="2427325"/>
            <a:ext cx="1057187" cy="424527"/>
          </a:xfrm>
          <a:prstGeom prst="rect">
            <a:avLst/>
          </a:prstGeom>
          <a:noFill/>
        </p:spPr>
      </p:pic>
      <p:pic>
        <p:nvPicPr>
          <p:cNvPr id="9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167664" y="3284580"/>
            <a:ext cx="1057187" cy="424527"/>
          </a:xfrm>
          <a:prstGeom prst="rect">
            <a:avLst/>
          </a:prstGeom>
          <a:noFill/>
        </p:spPr>
      </p:pic>
      <p:pic>
        <p:nvPicPr>
          <p:cNvPr id="10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75277" y="3284580"/>
            <a:ext cx="1057187" cy="424527"/>
          </a:xfrm>
          <a:prstGeom prst="rect">
            <a:avLst/>
          </a:prstGeom>
          <a:noFill/>
        </p:spPr>
      </p:pic>
      <p:pic>
        <p:nvPicPr>
          <p:cNvPr id="11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261095" y="3284582"/>
            <a:ext cx="1057187" cy="424527"/>
          </a:xfrm>
          <a:prstGeom prst="rect">
            <a:avLst/>
          </a:prstGeom>
          <a:noFill/>
        </p:spPr>
      </p:pic>
      <p:pic>
        <p:nvPicPr>
          <p:cNvPr id="12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167665" y="4141837"/>
            <a:ext cx="1057187" cy="424527"/>
          </a:xfrm>
          <a:prstGeom prst="rect">
            <a:avLst/>
          </a:prstGeom>
          <a:noFill/>
        </p:spPr>
      </p:pic>
      <p:pic>
        <p:nvPicPr>
          <p:cNvPr id="13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75276" y="4141837"/>
            <a:ext cx="1057187" cy="424527"/>
          </a:xfrm>
          <a:prstGeom prst="rect">
            <a:avLst/>
          </a:prstGeom>
          <a:noFill/>
        </p:spPr>
      </p:pic>
      <p:pic>
        <p:nvPicPr>
          <p:cNvPr id="1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189657" y="4141836"/>
            <a:ext cx="1057187" cy="424527"/>
          </a:xfrm>
          <a:prstGeom prst="rect">
            <a:avLst/>
          </a:prstGeom>
          <a:noFill/>
        </p:spPr>
      </p:pic>
      <p:pic>
        <p:nvPicPr>
          <p:cNvPr id="15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167665" y="5070531"/>
            <a:ext cx="1057187" cy="424527"/>
          </a:xfrm>
          <a:prstGeom prst="rect">
            <a:avLst/>
          </a:prstGeom>
          <a:noFill/>
        </p:spPr>
      </p:pic>
      <p:pic>
        <p:nvPicPr>
          <p:cNvPr id="1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75276" y="5070531"/>
            <a:ext cx="1057187" cy="424527"/>
          </a:xfrm>
          <a:prstGeom prst="rect">
            <a:avLst/>
          </a:prstGeom>
          <a:noFill/>
        </p:spPr>
      </p:pic>
      <p:pic>
        <p:nvPicPr>
          <p:cNvPr id="17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189657" y="5070530"/>
            <a:ext cx="1057187" cy="424527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0" y="5534561"/>
            <a:ext cx="21431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/>
              <a:t>3 </a:t>
            </a:r>
            <a:r>
              <a:rPr lang="ru-RU" sz="8000" b="1" dirty="0" err="1" smtClean="0"/>
              <a:t>х</a:t>
            </a:r>
            <a:r>
              <a:rPr lang="ru-RU" sz="8000" b="1" dirty="0" smtClean="0"/>
              <a:t> 5</a:t>
            </a:r>
            <a:endParaRPr lang="ru-RU" sz="8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71670" y="5534561"/>
            <a:ext cx="19672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/>
              <a:t>= 15</a:t>
            </a:r>
            <a:endParaRPr lang="ru-RU" sz="8000" dirty="0"/>
          </a:p>
        </p:txBody>
      </p:sp>
      <p:pic>
        <p:nvPicPr>
          <p:cNvPr id="39" name="Picture 2" descr="http://masha-mult.com/wp-content/gallery/12/smotret_masha_i_medved_granica_na_zamke3.jpg"/>
          <p:cNvPicPr>
            <a:picLocks noChangeAspect="1" noChangeArrowheads="1"/>
          </p:cNvPicPr>
          <p:nvPr/>
        </p:nvPicPr>
        <p:blipFill>
          <a:blip r:embed="rId4" cstate="print">
            <a:lum bright="30000" contrast="30000"/>
          </a:blip>
          <a:srcRect/>
          <a:stretch>
            <a:fillRect/>
          </a:stretch>
        </p:blipFill>
        <p:spPr bwMode="auto">
          <a:xfrm flipH="1">
            <a:off x="7072330" y="285728"/>
            <a:ext cx="1905191" cy="1071570"/>
          </a:xfrm>
          <a:prstGeom prst="rect">
            <a:avLst/>
          </a:prstGeom>
          <a:noFill/>
        </p:spPr>
      </p:pic>
      <p:pic>
        <p:nvPicPr>
          <p:cNvPr id="40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109639" y="379890"/>
            <a:ext cx="955196" cy="383571"/>
          </a:xfrm>
          <a:prstGeom prst="rect">
            <a:avLst/>
          </a:prstGeom>
          <a:noFill/>
        </p:spPr>
      </p:pic>
      <p:pic>
        <p:nvPicPr>
          <p:cNvPr id="41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681143" y="379891"/>
            <a:ext cx="955196" cy="383571"/>
          </a:xfrm>
          <a:prstGeom prst="rect">
            <a:avLst/>
          </a:prstGeom>
          <a:noFill/>
        </p:spPr>
      </p:pic>
      <p:pic>
        <p:nvPicPr>
          <p:cNvPr id="42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395522" y="379891"/>
            <a:ext cx="955196" cy="383571"/>
          </a:xfrm>
          <a:prstGeom prst="rect">
            <a:avLst/>
          </a:prstGeom>
          <a:noFill/>
        </p:spPr>
      </p:pic>
      <p:pic>
        <p:nvPicPr>
          <p:cNvPr id="43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181340" y="379891"/>
            <a:ext cx="955196" cy="383571"/>
          </a:xfrm>
          <a:prstGeom prst="rect">
            <a:avLst/>
          </a:prstGeom>
          <a:noFill/>
        </p:spPr>
      </p:pic>
      <p:pic>
        <p:nvPicPr>
          <p:cNvPr id="4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824283" y="379891"/>
            <a:ext cx="955196" cy="383571"/>
          </a:xfrm>
          <a:prstGeom prst="rect">
            <a:avLst/>
          </a:prstGeom>
          <a:noFill/>
        </p:spPr>
      </p:pic>
      <p:pic>
        <p:nvPicPr>
          <p:cNvPr id="45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038202" y="1308560"/>
            <a:ext cx="955196" cy="383571"/>
          </a:xfrm>
          <a:prstGeom prst="rect">
            <a:avLst/>
          </a:prstGeom>
          <a:noFill/>
        </p:spPr>
      </p:pic>
      <p:pic>
        <p:nvPicPr>
          <p:cNvPr id="4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681143" y="1237123"/>
            <a:ext cx="955196" cy="383571"/>
          </a:xfrm>
          <a:prstGeom prst="rect">
            <a:avLst/>
          </a:prstGeom>
          <a:noFill/>
        </p:spPr>
      </p:pic>
      <p:pic>
        <p:nvPicPr>
          <p:cNvPr id="47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395522" y="1308561"/>
            <a:ext cx="955196" cy="383571"/>
          </a:xfrm>
          <a:prstGeom prst="rect">
            <a:avLst/>
          </a:prstGeom>
          <a:noFill/>
        </p:spPr>
      </p:pic>
      <p:pic>
        <p:nvPicPr>
          <p:cNvPr id="48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895721" y="1237123"/>
            <a:ext cx="955196" cy="383571"/>
          </a:xfrm>
          <a:prstGeom prst="rect">
            <a:avLst/>
          </a:prstGeom>
          <a:noFill/>
        </p:spPr>
      </p:pic>
      <p:pic>
        <p:nvPicPr>
          <p:cNvPr id="49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109902" y="1308561"/>
            <a:ext cx="955196" cy="383571"/>
          </a:xfrm>
          <a:prstGeom prst="rect">
            <a:avLst/>
          </a:prstGeom>
          <a:noFill/>
        </p:spPr>
      </p:pic>
      <p:pic>
        <p:nvPicPr>
          <p:cNvPr id="50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063188" y="2107265"/>
            <a:ext cx="955196" cy="383571"/>
          </a:xfrm>
          <a:prstGeom prst="rect">
            <a:avLst/>
          </a:prstGeom>
          <a:noFill/>
        </p:spPr>
      </p:pic>
      <p:pic>
        <p:nvPicPr>
          <p:cNvPr id="51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681141" y="2094379"/>
            <a:ext cx="955196" cy="383571"/>
          </a:xfrm>
          <a:prstGeom prst="rect">
            <a:avLst/>
          </a:prstGeom>
          <a:noFill/>
        </p:spPr>
      </p:pic>
      <p:pic>
        <p:nvPicPr>
          <p:cNvPr id="52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349071" y="2035824"/>
            <a:ext cx="955196" cy="383571"/>
          </a:xfrm>
          <a:prstGeom prst="rect">
            <a:avLst/>
          </a:prstGeom>
          <a:noFill/>
        </p:spPr>
      </p:pic>
      <p:pic>
        <p:nvPicPr>
          <p:cNvPr id="53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063453" y="2035825"/>
            <a:ext cx="955196" cy="383571"/>
          </a:xfrm>
          <a:prstGeom prst="rect">
            <a:avLst/>
          </a:prstGeom>
          <a:noFill/>
        </p:spPr>
      </p:pic>
      <p:pic>
        <p:nvPicPr>
          <p:cNvPr id="5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777831" y="2035825"/>
            <a:ext cx="955196" cy="383571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4429124" y="3143248"/>
            <a:ext cx="22377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/>
              <a:t>5 </a:t>
            </a:r>
            <a:r>
              <a:rPr lang="ru-RU" sz="8000" b="1" dirty="0" err="1" smtClean="0"/>
              <a:t>х</a:t>
            </a:r>
            <a:r>
              <a:rPr lang="ru-RU" sz="8000" b="1" dirty="0" smtClean="0"/>
              <a:t> 3</a:t>
            </a:r>
            <a:endParaRPr lang="ru-RU" sz="80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572264" y="3143248"/>
            <a:ext cx="19672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/>
              <a:t>= 15</a:t>
            </a:r>
            <a:endParaRPr lang="ru-RU" sz="80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4033306" y="5534561"/>
            <a:ext cx="5110694" cy="132343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00FF00"/>
                </a:solidFill>
              </a:rPr>
              <a:t>3 </a:t>
            </a:r>
            <a:r>
              <a:rPr lang="ru-RU" sz="8000" b="1" dirty="0" err="1" smtClean="0">
                <a:solidFill>
                  <a:srgbClr val="00FF00"/>
                </a:solidFill>
              </a:rPr>
              <a:t>х</a:t>
            </a:r>
            <a:r>
              <a:rPr lang="ru-RU" sz="8000" b="1" dirty="0" smtClean="0">
                <a:solidFill>
                  <a:srgbClr val="00FF00"/>
                </a:solidFill>
              </a:rPr>
              <a:t> 5 = 5 </a:t>
            </a:r>
            <a:r>
              <a:rPr lang="ru-RU" sz="8000" b="1" dirty="0" err="1" smtClean="0">
                <a:solidFill>
                  <a:srgbClr val="00FF00"/>
                </a:solidFill>
              </a:rPr>
              <a:t>х</a:t>
            </a:r>
            <a:r>
              <a:rPr lang="ru-RU" sz="8000" b="1" dirty="0" smtClean="0">
                <a:solidFill>
                  <a:srgbClr val="00FF00"/>
                </a:solidFill>
              </a:rPr>
              <a:t> 3</a:t>
            </a:r>
            <a:endParaRPr lang="ru-RU" sz="8000" dirty="0">
              <a:solidFill>
                <a:srgbClr val="00FF00"/>
              </a:solidFill>
            </a:endParaRPr>
          </a:p>
        </p:txBody>
      </p:sp>
      <p:pic>
        <p:nvPicPr>
          <p:cNvPr id="38" name="Picture 2" descr="&amp;Fcy;&amp;ocy;&amp;tcy;&amp;ocy;&amp;rcy;&amp;acy;&amp;mcy;&amp;kcy;&amp;icy; &amp;icy;&amp;zcy; &amp;scy;&amp;iecy;&amp;rcy;&amp;icy;&amp;icy; &quot;&amp;Mcy;&amp;acy;&amp;shcy;&amp;acy; &amp;icy; &amp;mcy;&amp;iecy;&amp;dcy;&amp;vcy;&amp;iecy;&amp;dcy;&amp;softcy;&quot; - &amp;Bcy;&amp;ocy;&amp;lcy;&amp;softcy;&amp;shcy;&amp;iecy;&amp;rcy;&amp;iecy;&amp;chcy;&amp;softcy;&amp;iecy; Soft MIX"/>
          <p:cNvPicPr>
            <a:picLocks noChangeAspect="1" noChangeArrowheads="1"/>
          </p:cNvPicPr>
          <p:nvPr/>
        </p:nvPicPr>
        <p:blipFill>
          <a:blip r:embed="rId6" cstate="print"/>
          <a:srcRect l="70435"/>
          <a:stretch>
            <a:fillRect/>
          </a:stretch>
        </p:blipFill>
        <p:spPr bwMode="auto">
          <a:xfrm>
            <a:off x="3347864" y="2708920"/>
            <a:ext cx="750093" cy="1703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6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07504" y="260648"/>
            <a:ext cx="48965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вариант </a:t>
            </a:r>
          </a:p>
          <a:p>
            <a:pPr marL="0" marR="0" lvl="0" indent="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оранжерее посадили четыре ряда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кустов по 5 штук в каждом. Сколько всего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кустов посадили в оранжерее?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1647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3752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7504" y="1628800"/>
            <a:ext cx="3672408" cy="27363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0080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9695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99695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1703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1703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1703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1703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251520" y="4725144"/>
            <a:ext cx="29546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+ 5 + 5 +5= 20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4 = 20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5148064" y="188640"/>
            <a:ext cx="37444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вариант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оранжерее посадили пять рядов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кустов по 4 штук в каждом. Сколько всего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кустов посадили в оранжерее?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5148064" y="1700808"/>
            <a:ext cx="2952328" cy="35283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92080" y="177281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40152" y="177281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0232" y="177281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80312" y="44371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80312" y="177281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92080" y="242088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40152" y="242088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0232" y="242088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80312" y="242088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0232" y="44371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92080" y="306896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40152" y="306896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0232" y="306896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54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80312" y="306896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Рисунок 55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12160" y="44371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Рисунок 56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92080" y="44371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92080" y="378904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40152" y="378904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Рисунок 59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0232" y="378904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Рисунок 60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80312" y="378904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Прямоугольник 61"/>
          <p:cNvSpPr/>
          <p:nvPr/>
        </p:nvSpPr>
        <p:spPr>
          <a:xfrm>
            <a:off x="5004048" y="5445224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+ 4 + 4 + 4 + 4 = 20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2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5 = 20</a:t>
            </a:r>
            <a:endParaRPr lang="ru-RU" sz="3200" b="1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/>
      <p:bldP spid="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549</TotalTime>
  <Words>236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Rockwell</vt:lpstr>
      <vt:lpstr>Times New Roman</vt:lpstr>
      <vt:lpstr>Damask</vt:lpstr>
      <vt:lpstr>Тема: «Переместительное свойство умножения»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«Переместительное свойство умножения»</dc:title>
  <dc:creator>Станислав</dc:creator>
  <cp:lastModifiedBy>Пользователь Windows</cp:lastModifiedBy>
  <cp:revision>55</cp:revision>
  <dcterms:created xsi:type="dcterms:W3CDTF">2015-03-02T14:08:53Z</dcterms:created>
  <dcterms:modified xsi:type="dcterms:W3CDTF">2019-05-11T15:57:19Z</dcterms:modified>
</cp:coreProperties>
</file>