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7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3300"/>
    <a:srgbClr val="0000CC"/>
    <a:srgbClr val="FF66CC"/>
    <a:srgbClr val="CC9900"/>
    <a:srgbClr val="FFFF00"/>
    <a:srgbClr val="6600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2" autoAdjust="0"/>
    <p:restoredTop sz="94660"/>
  </p:normalViewPr>
  <p:slideViewPr>
    <p:cSldViewPr>
      <p:cViewPr varScale="1">
        <p:scale>
          <a:sx n="69" d="100"/>
          <a:sy n="69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A42B5-C11C-4188-9CA5-868004659D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59F58-99A3-4C2C-9FE0-9D1B7687F7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57CBE-276F-40C7-8CBA-444336CD6A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17AEF0A-BA2A-446A-A789-9C3A723936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3D514-8A96-48AA-B785-DDF2AADF0A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284BD-890D-41BC-A22C-3C97A15D70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934A2-4A0C-4511-B402-94525B4E32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4597D-EA6C-4AAB-A309-D14022C8DF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83243-0201-4802-B4A4-09E6B5B234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E8B52-EF3D-47FE-A704-58140DAD8D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5DF15-8CAB-4B85-9D11-9C9EB23F4F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3E5FD-A040-4DA0-9DD0-D6C753F874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996F91-35E3-4B7C-A773-64ECE8C6738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heel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jinfo.ru/uploads/posts/2008-04/1207136447_atlas1muex3.jpg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2895600"/>
            <a:ext cx="8229600" cy="1143000"/>
          </a:xfrm>
        </p:spPr>
        <p:txBody>
          <a:bodyPr/>
          <a:lstStyle/>
          <a:p>
            <a:endParaRPr lang="ru-RU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101" name="Picture 5" descr="wallpaper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81000" y="152400"/>
            <a:ext cx="8458200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000" b="1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ru-RU" sz="2000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ru-RU" sz="2000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ru-RU" sz="2000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sz="36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Исследовательская работа на тему: </a:t>
            </a:r>
          </a:p>
          <a:p>
            <a:pPr algn="ctr"/>
            <a:r>
              <a:rPr lang="ru-RU" sz="36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«В </a:t>
            </a:r>
            <a:r>
              <a:rPr lang="ru-RU" sz="3600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мире </a:t>
            </a:r>
            <a:r>
              <a:rPr lang="ru-RU" sz="3600" b="1" i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удивительных Бабочек</a:t>
            </a:r>
            <a:r>
              <a:rPr lang="ru-RU" sz="36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!»</a:t>
            </a:r>
          </a:p>
          <a:p>
            <a:pPr algn="ctr"/>
            <a:r>
              <a:rPr lang="ru-RU" sz="20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/>
            <a:endParaRPr lang="ru-RU" sz="2000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ru-RU" sz="2000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ru-RU" sz="2000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ru-RU" sz="2000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sz="20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</a:t>
            </a:r>
            <a:r>
              <a:rPr lang="ru-RU" sz="20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Работу </a:t>
            </a:r>
            <a:r>
              <a:rPr lang="ru-RU" sz="20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выполнила: ученица  </a:t>
            </a:r>
            <a:r>
              <a:rPr lang="ru-RU" sz="20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</a:t>
            </a:r>
            <a:r>
              <a:rPr lang="ru-RU" sz="20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а класса</a:t>
            </a:r>
          </a:p>
          <a:p>
            <a:pPr algn="ctr"/>
            <a:r>
              <a:rPr lang="ru-RU" sz="2000" b="1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Геграева</a:t>
            </a:r>
            <a:r>
              <a:rPr lang="ru-RU" sz="20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Асият</a:t>
            </a:r>
            <a:r>
              <a:rPr lang="ru-RU" sz="20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ru-RU" sz="2000" b="1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sz="20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Руководитель: </a:t>
            </a:r>
            <a:r>
              <a:rPr lang="ru-RU" sz="2000" b="1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Биногерова</a:t>
            </a:r>
            <a:r>
              <a:rPr lang="ru-RU" sz="20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Ж.М.</a:t>
            </a:r>
            <a:endParaRPr lang="ru-RU" sz="2000" b="1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sz="20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2020 </a:t>
            </a:r>
            <a:r>
              <a:rPr lang="ru-RU" sz="20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год.</a:t>
            </a:r>
          </a:p>
          <a:p>
            <a:endParaRPr lang="ru-RU" sz="3600" b="1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sz="2400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762000"/>
            <a:ext cx="4800600" cy="55927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 i="1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Самая редкая бабочка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i="1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«Парусник королевы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i="1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Александры»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i="1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обитает в Новой Гвинее.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i="1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Из-за резкого изменения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i="1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температуры бабочки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i="1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гибнут. Такое произошло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i="1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2002 г. погибло почти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i="1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80 % бабочек.</a:t>
            </a:r>
          </a:p>
          <a:p>
            <a:pPr>
              <a:lnSpc>
                <a:spcPct val="90000"/>
              </a:lnSpc>
            </a:pPr>
            <a:endParaRPr lang="ru-RU" sz="2800" i="1">
              <a:solidFill>
                <a:srgbClr val="CC9900"/>
              </a:solidFill>
            </a:endParaRPr>
          </a:p>
        </p:txBody>
      </p:sp>
      <p:pic>
        <p:nvPicPr>
          <p:cNvPr id="59399" name="Picture 7" descr="Фото с сайта http://nauka.relis.ru/33/0211/33211100.htm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990600"/>
            <a:ext cx="3810000" cy="4724400"/>
          </a:xfrm>
          <a:noFill/>
          <a:ln w="57150" cmpd="thinThick">
            <a:solidFill>
              <a:srgbClr val="000000"/>
            </a:solidFill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13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430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4864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4400" b="1" i="1" u="sng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Велик и разнообразен мир бабочек. Самое прекрасное насекомое на земле это бабочка. Для того чтобы сохранить на земле красоту, данную нам природой, необходимо беречь этих великолепных представителей изящества, красоты.</a:t>
            </a:r>
            <a:r>
              <a:rPr lang="ru-RU" sz="2800">
                <a:solidFill>
                  <a:srgbClr val="FFFF99"/>
                </a:solidFill>
              </a:rPr>
              <a:t> 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1524000" y="381000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ЗАКЛЮЧЕНИЕ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ctrTitle"/>
          </p:nvPr>
        </p:nvSpPr>
        <p:spPr>
          <a:xfrm flipV="1">
            <a:off x="685800" y="609600"/>
            <a:ext cx="7772400" cy="76200"/>
          </a:xfrm>
        </p:spPr>
        <p:txBody>
          <a:bodyPr/>
          <a:lstStyle/>
          <a:p>
            <a:endParaRPr lang="ru-RU" sz="4000"/>
          </a:p>
        </p:txBody>
      </p:sp>
      <p:pic>
        <p:nvPicPr>
          <p:cNvPr id="8196" name="Picture 4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52400" y="0"/>
            <a:ext cx="8991600" cy="6705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Многообразие бабочек.</a:t>
            </a:r>
            <a:br>
              <a:rPr lang="ru-RU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b="1" i="1" u="sng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Бабочки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цветы развивались бок о бок.</a:t>
            </a:r>
          </a:p>
          <a:p>
            <a:pPr>
              <a:lnSpc>
                <a:spcPct val="90000"/>
              </a:lnSpc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настоящее время известно 140 тысяч, а по некоторым данным – даже 200 тысяч видов бабочек.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0" y="0"/>
            <a:ext cx="9972675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i="1" u="sng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Значение бабочек.</a:t>
            </a:r>
            <a:br>
              <a:rPr lang="ru-RU" sz="4800" b="1" i="1" u="sng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4800" b="1" i="1" u="sng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9448800" cy="5592763"/>
          </a:xfrm>
        </p:spPr>
        <p:txBody>
          <a:bodyPr/>
          <a:lstStyle/>
          <a:p>
            <a:r>
              <a:rPr lang="ru-RU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Большинство бабочек являются опылителями цветковых растений. </a:t>
            </a:r>
          </a:p>
          <a:p>
            <a:r>
              <a:rPr lang="ru-RU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Серьезными вредителями сельского и лесного хозяйства являются непарный и сибирский шелкопряды и шелкопряд-монашенка. Тутовый шелкопряд полностью одомашнен человеком и в диком состоянии не встречается.</a:t>
            </a:r>
            <a:r>
              <a:rPr lang="ru-RU"/>
              <a:t> </a:t>
            </a:r>
            <a:endParaRPr lang="ru-RU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b="1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104 вида занесены в</a:t>
            </a:r>
            <a:r>
              <a:rPr lang="ru-RU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КРАСНУЮ КНИГУ Международного союза охраны природы,</a:t>
            </a:r>
            <a:r>
              <a:rPr lang="ru-RU" b="1" i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r>
              <a:rPr lang="ru-RU" b="1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53 вида – в</a:t>
            </a:r>
            <a:r>
              <a:rPr lang="ru-RU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i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КРАСНУЮ КНИГУ России.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42" name="Picture 10" descr="3777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457200" y="1905000"/>
            <a:ext cx="86868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мире интересного!!!!!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мире интересного!!!!!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600200"/>
            <a:ext cx="49530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b="1" i="1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>
              <a:buFontTx/>
              <a:buNone/>
            </a:pPr>
            <a:r>
              <a:rPr lang="ru-RU" b="1" i="1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…самая большая в мире коллекция бабочек хранится в    Британском  музее естественных наук в     Лондоне?</a:t>
            </a:r>
          </a:p>
        </p:txBody>
      </p:sp>
      <p:pic>
        <p:nvPicPr>
          <p:cNvPr id="48147" name="Picture 19" descr="sizei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t="4306"/>
          <a:stretch>
            <a:fillRect/>
          </a:stretch>
        </p:blipFill>
        <p:spPr>
          <a:xfrm>
            <a:off x="228600" y="2209800"/>
            <a:ext cx="4038600" cy="3810000"/>
          </a:xfrm>
          <a:noFill/>
          <a:ln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0185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90600"/>
            <a:ext cx="4343400" cy="513556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i="1"/>
              <a:t>   </a:t>
            </a:r>
            <a:r>
              <a:rPr lang="ru-RU" b="1" i="1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…слыша писк летучей мыши, некоторые бабочки резко снижаются, словно самолёт-истребитель при виде цели?</a:t>
            </a:r>
          </a:p>
        </p:txBody>
      </p:sp>
      <p:pic>
        <p:nvPicPr>
          <p:cNvPr id="50186" name="Picture 10" descr="Image1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219200"/>
            <a:ext cx="4267200" cy="4191000"/>
          </a:xfrm>
          <a:noFill/>
          <a:ln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61" name="Picture 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54395" t="12895" r="10367" b="58670"/>
          <a:stretch>
            <a:fillRect/>
          </a:stretch>
        </p:blipFill>
        <p:spPr>
          <a:xfrm>
            <a:off x="304800" y="1371600"/>
            <a:ext cx="3733800" cy="4267200"/>
          </a:xfrm>
          <a:noFill/>
          <a:ln/>
        </p:spPr>
      </p:pic>
      <p:sp>
        <p:nvSpPr>
          <p:cNvPr id="53269" name="Rectangle 21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1219200"/>
            <a:ext cx="5334000" cy="4906963"/>
          </a:xfrm>
        </p:spPr>
        <p:txBody>
          <a:bodyPr/>
          <a:lstStyle/>
          <a:p>
            <a:r>
              <a:rPr lang="ru-RU" sz="4000" b="1" i="1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Некоторые бабочки пробуют пищу на вкус…ногами. Именно там расположены вкусовые рецепторы.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2672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400" b="1">
                <a:solidFill>
                  <a:srgbClr val="000000"/>
                </a:solidFill>
                <a:latin typeface="Times New Roman" pitchFamily="18" charset="0"/>
              </a:rPr>
              <a:t>   </a:t>
            </a:r>
            <a:r>
              <a:rPr lang="ru-RU" sz="4400" b="1" i="1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Самая крупная ночная бабочка «Князь тьмы» размах крыльев 30 см.</a:t>
            </a:r>
          </a:p>
          <a:p>
            <a:pPr>
              <a:lnSpc>
                <a:spcPct val="80000"/>
              </a:lnSpc>
            </a:pPr>
            <a:endParaRPr lang="ru-RU" sz="4400" i="1">
              <a:solidFill>
                <a:srgbClr val="FF66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5303" name="Picture 7" descr="Картинка 5 из 6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1524000"/>
            <a:ext cx="4267200" cy="3962400"/>
          </a:xfrm>
          <a:solidFill>
            <a:schemeClr val="accent1"/>
          </a:solidFill>
          <a:ln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524000"/>
            <a:ext cx="4800600" cy="4602163"/>
          </a:xfrm>
        </p:spPr>
        <p:txBody>
          <a:bodyPr/>
          <a:lstStyle/>
          <a:p>
            <a:pPr>
              <a:buFontTx/>
              <a:buNone/>
            </a:pPr>
            <a:r>
              <a:rPr lang="ru-RU" sz="44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Самая маленькая бабочка «Синий карлик» размах ее крыльев 2 мм.</a:t>
            </a:r>
          </a:p>
          <a:p>
            <a:pPr>
              <a:buFontTx/>
              <a:buNone/>
            </a:pPr>
            <a:endParaRPr lang="ru-RU" sz="4400" i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7351" name="Picture 7" descr="i?id=72405556&amp;tov=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524000"/>
            <a:ext cx="3657600" cy="4267200"/>
          </a:xfrm>
          <a:noFill/>
          <a:ln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</TotalTime>
  <Words>240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Презентация PowerPoint</vt:lpstr>
      <vt:lpstr>Презентация PowerPoint</vt:lpstr>
      <vt:lpstr>Значение бабочек. </vt:lpstr>
      <vt:lpstr>Презентация PowerPoint</vt:lpstr>
      <vt:lpstr>В мире интересного!!!!!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Джамиля</cp:lastModifiedBy>
  <cp:revision>13</cp:revision>
  <cp:lastPrinted>1601-01-01T00:00:00Z</cp:lastPrinted>
  <dcterms:created xsi:type="dcterms:W3CDTF">1601-01-01T00:00:00Z</dcterms:created>
  <dcterms:modified xsi:type="dcterms:W3CDTF">2020-02-06T06:23:21Z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