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6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85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8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1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0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1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4777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9927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2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1247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3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CB45-E8E2-47BE-98E9-786F93092C08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96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Тема:</a:t>
            </a:r>
            <a:r>
              <a:rPr lang="ru-RU" dirty="0"/>
              <a:t> </a:t>
            </a:r>
            <a:r>
              <a:rPr lang="ru-RU" dirty="0" smtClean="0"/>
              <a:t>«Переместительное </a:t>
            </a:r>
            <a:r>
              <a:rPr lang="ru-RU" dirty="0"/>
              <a:t>свойство </a:t>
            </a:r>
            <a:r>
              <a:rPr lang="ru-RU" dirty="0" smtClean="0"/>
              <a:t>умножения»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им.А.Ю.Байсултанова</a:t>
            </a:r>
            <a:r>
              <a:rPr lang="ru-RU" dirty="0" smtClean="0"/>
              <a:t>» </a:t>
            </a:r>
            <a:r>
              <a:rPr lang="ru-RU" dirty="0" err="1" smtClean="0"/>
              <a:t>с.п.Яникой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учитель начальных классов : </a:t>
            </a:r>
            <a:r>
              <a:rPr lang="ru-RU" dirty="0" err="1" smtClean="0"/>
              <a:t>Биногерова</a:t>
            </a:r>
            <a:r>
              <a:rPr lang="ru-RU" dirty="0" smtClean="0"/>
              <a:t> Ж.М.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928802"/>
            <a:ext cx="52863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+ 18 + 2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 + 5 + 26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 + 19 + 3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 + 16 + 8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значения выражений удобным способом: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000240"/>
            <a:ext cx="338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3 + 3+ 3 + 3 = 12        </a:t>
            </a:r>
          </a:p>
          <a:p>
            <a:r>
              <a:rPr lang="ru-RU" sz="4800" dirty="0" smtClean="0"/>
              <a:t>                           3 х4=12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7350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3 + 3 + 3 = 9               3 </a:t>
            </a:r>
            <a:r>
              <a:rPr lang="ru-RU" sz="4800" dirty="0" err="1" smtClean="0"/>
              <a:t>х</a:t>
            </a:r>
            <a:r>
              <a:rPr lang="ru-RU" sz="4800" dirty="0" smtClean="0"/>
              <a:t> 3 = 9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429000"/>
            <a:ext cx="7696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6 + 6 + 6 = 18             6 </a:t>
            </a:r>
            <a:r>
              <a:rPr lang="ru-RU" sz="4800" dirty="0" err="1" smtClean="0"/>
              <a:t>х</a:t>
            </a:r>
            <a:r>
              <a:rPr lang="ru-RU" sz="4800" dirty="0" smtClean="0"/>
              <a:t> 3 = 18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1043732"/>
            <a:ext cx="90011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равните выражения.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8+8+8+8     8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4+4+4+4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6+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92880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00037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2357422" y="3929066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507207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20621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+ 3 + 2 + 2+ 2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3+ 3+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3+3+3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+ 5 + 55 + 5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+ 5 + 6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85720" y="285728"/>
            <a:ext cx="3286116" cy="1848268"/>
          </a:xfrm>
          <a:prstGeom prst="rect">
            <a:avLst/>
          </a:prstGeom>
          <a:noFill/>
        </p:spPr>
      </p:pic>
      <p:pic>
        <p:nvPicPr>
          <p:cNvPr id="1843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14260" y="2056621"/>
            <a:ext cx="1441720" cy="578941"/>
          </a:xfrm>
          <a:prstGeom prst="rect">
            <a:avLst/>
          </a:prstGeom>
          <a:noFill/>
        </p:spPr>
      </p:pic>
      <p:pic>
        <p:nvPicPr>
          <p:cNvPr id="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057201" y="2056621"/>
            <a:ext cx="1441720" cy="578941"/>
          </a:xfrm>
          <a:prstGeom prst="rect">
            <a:avLst/>
          </a:prstGeom>
          <a:noFill/>
        </p:spPr>
      </p:pic>
      <p:pic>
        <p:nvPicPr>
          <p:cNvPr id="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71582" y="2056620"/>
            <a:ext cx="1441720" cy="578941"/>
          </a:xfrm>
          <a:prstGeom prst="rect">
            <a:avLst/>
          </a:prstGeom>
          <a:noFill/>
        </p:spPr>
      </p:pic>
      <p:pic>
        <p:nvPicPr>
          <p:cNvPr id="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14261" y="2842439"/>
            <a:ext cx="1441720" cy="578941"/>
          </a:xfrm>
          <a:prstGeom prst="rect">
            <a:avLst/>
          </a:prstGeom>
          <a:noFill/>
        </p:spPr>
      </p:pic>
      <p:pic>
        <p:nvPicPr>
          <p:cNvPr id="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057202" y="2913877"/>
            <a:ext cx="1441720" cy="578941"/>
          </a:xfrm>
          <a:prstGeom prst="rect">
            <a:avLst/>
          </a:prstGeom>
          <a:noFill/>
        </p:spPr>
      </p:pic>
      <p:pic>
        <p:nvPicPr>
          <p:cNvPr id="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71581" y="2913877"/>
            <a:ext cx="1441720" cy="578941"/>
          </a:xfrm>
          <a:prstGeom prst="rect">
            <a:avLst/>
          </a:prstGeom>
          <a:noFill/>
        </p:spPr>
      </p:pic>
      <p:pic>
        <p:nvPicPr>
          <p:cNvPr id="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42823" y="3771132"/>
            <a:ext cx="1441720" cy="578941"/>
          </a:xfrm>
          <a:prstGeom prst="rect">
            <a:avLst/>
          </a:prstGeom>
          <a:noFill/>
        </p:spPr>
      </p:pic>
      <p:pic>
        <p:nvPicPr>
          <p:cNvPr id="1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985764" y="3771132"/>
            <a:ext cx="1441720" cy="578941"/>
          </a:xfrm>
          <a:prstGeom prst="rect">
            <a:avLst/>
          </a:prstGeom>
          <a:noFill/>
        </p:spPr>
      </p:pic>
      <p:pic>
        <p:nvPicPr>
          <p:cNvPr id="1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71582" y="3771134"/>
            <a:ext cx="1441720" cy="578941"/>
          </a:xfrm>
          <a:prstGeom prst="rect">
            <a:avLst/>
          </a:prstGeom>
          <a:noFill/>
        </p:spPr>
      </p:pic>
      <p:pic>
        <p:nvPicPr>
          <p:cNvPr id="1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42822" y="4628389"/>
            <a:ext cx="1441720" cy="578941"/>
          </a:xfrm>
          <a:prstGeom prst="rect">
            <a:avLst/>
          </a:prstGeom>
          <a:noFill/>
        </p:spPr>
      </p:pic>
      <p:pic>
        <p:nvPicPr>
          <p:cNvPr id="1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985763" y="4628389"/>
            <a:ext cx="1441720" cy="578941"/>
          </a:xfrm>
          <a:prstGeom prst="rect">
            <a:avLst/>
          </a:prstGeom>
          <a:noFill/>
        </p:spPr>
      </p:pic>
      <p:pic>
        <p:nvPicPr>
          <p:cNvPr id="1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00144" y="4628388"/>
            <a:ext cx="1441720" cy="578941"/>
          </a:xfrm>
          <a:prstGeom prst="rect">
            <a:avLst/>
          </a:prstGeom>
          <a:noFill/>
        </p:spPr>
      </p:pic>
      <p:pic>
        <p:nvPicPr>
          <p:cNvPr id="1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42822" y="5557083"/>
            <a:ext cx="1441720" cy="578941"/>
          </a:xfrm>
          <a:prstGeom prst="rect">
            <a:avLst/>
          </a:prstGeom>
          <a:noFill/>
        </p:spPr>
      </p:pic>
      <p:pic>
        <p:nvPicPr>
          <p:cNvPr id="1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985763" y="5557083"/>
            <a:ext cx="1441720" cy="578941"/>
          </a:xfrm>
          <a:prstGeom prst="rect">
            <a:avLst/>
          </a:prstGeom>
          <a:noFill/>
        </p:spPr>
      </p:pic>
      <p:pic>
        <p:nvPicPr>
          <p:cNvPr id="1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00144" y="5557082"/>
            <a:ext cx="1441720" cy="57894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00496" y="500042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/>
              <a:t>3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5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tcy;&amp;ocy;&amp;rcy;&amp;acy;&amp;mcy;&amp;kcy;&amp;icy; &amp;icy;&amp;zcy; &amp;scy;&amp;iecy;&amp;rcy;&amp;icy;&amp;icy; &quot;&amp;Mcy;&amp;acy;&amp;shcy;&amp;acy; &amp;icy; &amp;mcy;&amp;iecy;&amp;dcy;&amp;vcy;&amp;iecy;&amp;dcy;&amp;softcy;&quot; - &amp;Bcy;&amp;ocy;&amp;lcy;&amp;softcy;&amp;shcy;&amp;iecy;&amp;rcy;&amp;iecy;&amp;chcy;&amp;softcy;&amp;iecy; Soft MIX"/>
          <p:cNvPicPr>
            <a:picLocks noChangeAspect="1" noChangeArrowheads="1"/>
          </p:cNvPicPr>
          <p:nvPr/>
        </p:nvPicPr>
        <p:blipFill>
          <a:blip r:embed="rId2" cstate="print"/>
          <a:srcRect l="70435"/>
          <a:stretch>
            <a:fillRect/>
          </a:stretch>
        </p:blipFill>
        <p:spPr bwMode="auto">
          <a:xfrm>
            <a:off x="714348" y="4181765"/>
            <a:ext cx="1178721" cy="2676235"/>
          </a:xfrm>
          <a:prstGeom prst="rect">
            <a:avLst/>
          </a:prstGeom>
          <a:noFill/>
        </p:spPr>
      </p:pic>
      <p:pic>
        <p:nvPicPr>
          <p:cNvPr id="3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 flipH="1">
            <a:off x="4643438" y="357166"/>
            <a:ext cx="3937394" cy="2214578"/>
          </a:xfrm>
          <a:prstGeom prst="rect">
            <a:avLst/>
          </a:prstGeom>
          <a:noFill/>
        </p:spPr>
      </p:pic>
      <p:pic>
        <p:nvPicPr>
          <p:cNvPr id="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4369" y="699299"/>
            <a:ext cx="1441720" cy="578941"/>
          </a:xfrm>
          <a:prstGeom prst="rect">
            <a:avLst/>
          </a:prstGeom>
          <a:noFill/>
        </p:spPr>
      </p:pic>
      <p:pic>
        <p:nvPicPr>
          <p:cNvPr id="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628573" y="699299"/>
            <a:ext cx="1441720" cy="578941"/>
          </a:xfrm>
          <a:prstGeom prst="rect">
            <a:avLst/>
          </a:prstGeom>
          <a:noFill/>
        </p:spPr>
      </p:pic>
      <p:pic>
        <p:nvPicPr>
          <p:cNvPr id="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342954" y="699298"/>
            <a:ext cx="1441720" cy="578941"/>
          </a:xfrm>
          <a:prstGeom prst="rect">
            <a:avLst/>
          </a:prstGeom>
          <a:noFill/>
        </p:spPr>
      </p:pic>
      <p:pic>
        <p:nvPicPr>
          <p:cNvPr id="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985895" y="699298"/>
            <a:ext cx="1441720" cy="578941"/>
          </a:xfrm>
          <a:prstGeom prst="rect">
            <a:avLst/>
          </a:prstGeom>
          <a:noFill/>
        </p:spPr>
      </p:pic>
      <p:pic>
        <p:nvPicPr>
          <p:cNvPr id="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2700276" y="699297"/>
            <a:ext cx="1441720" cy="578941"/>
          </a:xfrm>
          <a:prstGeom prst="rect">
            <a:avLst/>
          </a:prstGeom>
          <a:noFill/>
        </p:spPr>
      </p:pic>
      <p:pic>
        <p:nvPicPr>
          <p:cNvPr id="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4367" y="1985182"/>
            <a:ext cx="1441720" cy="578941"/>
          </a:xfrm>
          <a:prstGeom prst="rect">
            <a:avLst/>
          </a:prstGeom>
          <a:noFill/>
        </p:spPr>
      </p:pic>
      <p:pic>
        <p:nvPicPr>
          <p:cNvPr id="1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628575" y="1985182"/>
            <a:ext cx="1441720" cy="578941"/>
          </a:xfrm>
          <a:prstGeom prst="rect">
            <a:avLst/>
          </a:prstGeom>
          <a:noFill/>
        </p:spPr>
      </p:pic>
      <p:pic>
        <p:nvPicPr>
          <p:cNvPr id="1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71517" y="2056622"/>
            <a:ext cx="1441720" cy="578941"/>
          </a:xfrm>
          <a:prstGeom prst="rect">
            <a:avLst/>
          </a:prstGeom>
          <a:noFill/>
        </p:spPr>
      </p:pic>
      <p:pic>
        <p:nvPicPr>
          <p:cNvPr id="1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2700276" y="1985182"/>
            <a:ext cx="1441720" cy="578941"/>
          </a:xfrm>
          <a:prstGeom prst="rect">
            <a:avLst/>
          </a:prstGeom>
          <a:noFill/>
        </p:spPr>
      </p:pic>
      <p:pic>
        <p:nvPicPr>
          <p:cNvPr id="1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985897" y="1985182"/>
            <a:ext cx="1441720" cy="578941"/>
          </a:xfrm>
          <a:prstGeom prst="rect">
            <a:avLst/>
          </a:prstGeom>
          <a:noFill/>
        </p:spPr>
      </p:pic>
      <p:pic>
        <p:nvPicPr>
          <p:cNvPr id="1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4369" y="2985314"/>
            <a:ext cx="1441720" cy="578941"/>
          </a:xfrm>
          <a:prstGeom prst="rect">
            <a:avLst/>
          </a:prstGeom>
          <a:noFill/>
        </p:spPr>
      </p:pic>
      <p:pic>
        <p:nvPicPr>
          <p:cNvPr id="1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628573" y="2985313"/>
            <a:ext cx="1441720" cy="578941"/>
          </a:xfrm>
          <a:prstGeom prst="rect">
            <a:avLst/>
          </a:prstGeom>
          <a:noFill/>
        </p:spPr>
      </p:pic>
      <p:pic>
        <p:nvPicPr>
          <p:cNvPr id="1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342954" y="2985315"/>
            <a:ext cx="1441720" cy="578941"/>
          </a:xfrm>
          <a:prstGeom prst="rect">
            <a:avLst/>
          </a:prstGeom>
          <a:noFill/>
        </p:spPr>
      </p:pic>
      <p:pic>
        <p:nvPicPr>
          <p:cNvPr id="1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985896" y="2913876"/>
            <a:ext cx="1441720" cy="578941"/>
          </a:xfrm>
          <a:prstGeom prst="rect">
            <a:avLst/>
          </a:prstGeom>
          <a:noFill/>
        </p:spPr>
      </p:pic>
      <p:pic>
        <p:nvPicPr>
          <p:cNvPr id="1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2700277" y="2985314"/>
            <a:ext cx="1441720" cy="57894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715008" y="4429132"/>
            <a:ext cx="2237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5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3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14282" y="214290"/>
            <a:ext cx="2143108" cy="1205386"/>
          </a:xfrm>
          <a:prstGeom prst="rect">
            <a:avLst/>
          </a:prstGeom>
          <a:noFill/>
        </p:spPr>
      </p:pic>
      <p:pic>
        <p:nvPicPr>
          <p:cNvPr id="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96227" y="1570069"/>
            <a:ext cx="1057187" cy="424527"/>
          </a:xfrm>
          <a:prstGeom prst="rect">
            <a:avLst/>
          </a:prstGeom>
          <a:noFill/>
        </p:spPr>
      </p:pic>
      <p:pic>
        <p:nvPicPr>
          <p:cNvPr id="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46714" y="1570069"/>
            <a:ext cx="1057187" cy="424527"/>
          </a:xfrm>
          <a:prstGeom prst="rect">
            <a:avLst/>
          </a:prstGeom>
          <a:noFill/>
        </p:spPr>
      </p:pic>
      <p:pic>
        <p:nvPicPr>
          <p:cNvPr id="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61095" y="1570068"/>
            <a:ext cx="1057187" cy="424527"/>
          </a:xfrm>
          <a:prstGeom prst="rect">
            <a:avLst/>
          </a:prstGeom>
          <a:noFill/>
        </p:spPr>
      </p:pic>
      <p:pic>
        <p:nvPicPr>
          <p:cNvPr id="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96226" y="2355887"/>
            <a:ext cx="1057187" cy="424527"/>
          </a:xfrm>
          <a:prstGeom prst="rect">
            <a:avLst/>
          </a:prstGeom>
          <a:noFill/>
        </p:spPr>
      </p:pic>
      <p:pic>
        <p:nvPicPr>
          <p:cNvPr id="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46715" y="2427325"/>
            <a:ext cx="1057187" cy="424527"/>
          </a:xfrm>
          <a:prstGeom prst="rect">
            <a:avLst/>
          </a:prstGeom>
          <a:noFill/>
        </p:spPr>
      </p:pic>
      <p:pic>
        <p:nvPicPr>
          <p:cNvPr id="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61094" y="2427325"/>
            <a:ext cx="1057187" cy="424527"/>
          </a:xfrm>
          <a:prstGeom prst="rect">
            <a:avLst/>
          </a:prstGeom>
          <a:noFill/>
        </p:spPr>
      </p:pic>
      <p:pic>
        <p:nvPicPr>
          <p:cNvPr id="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67664" y="3284580"/>
            <a:ext cx="1057187" cy="424527"/>
          </a:xfrm>
          <a:prstGeom prst="rect">
            <a:avLst/>
          </a:prstGeom>
          <a:noFill/>
        </p:spPr>
      </p:pic>
      <p:pic>
        <p:nvPicPr>
          <p:cNvPr id="1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75277" y="3284580"/>
            <a:ext cx="1057187" cy="424527"/>
          </a:xfrm>
          <a:prstGeom prst="rect">
            <a:avLst/>
          </a:prstGeom>
          <a:noFill/>
        </p:spPr>
      </p:pic>
      <p:pic>
        <p:nvPicPr>
          <p:cNvPr id="1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61095" y="3284582"/>
            <a:ext cx="1057187" cy="424527"/>
          </a:xfrm>
          <a:prstGeom prst="rect">
            <a:avLst/>
          </a:prstGeom>
          <a:noFill/>
        </p:spPr>
      </p:pic>
      <p:pic>
        <p:nvPicPr>
          <p:cNvPr id="1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67665" y="4141837"/>
            <a:ext cx="1057187" cy="424527"/>
          </a:xfrm>
          <a:prstGeom prst="rect">
            <a:avLst/>
          </a:prstGeom>
          <a:noFill/>
        </p:spPr>
      </p:pic>
      <p:pic>
        <p:nvPicPr>
          <p:cNvPr id="1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75276" y="4141837"/>
            <a:ext cx="1057187" cy="424527"/>
          </a:xfrm>
          <a:prstGeom prst="rect">
            <a:avLst/>
          </a:prstGeom>
          <a:noFill/>
        </p:spPr>
      </p:pic>
      <p:pic>
        <p:nvPicPr>
          <p:cNvPr id="1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189657" y="4141836"/>
            <a:ext cx="1057187" cy="424527"/>
          </a:xfrm>
          <a:prstGeom prst="rect">
            <a:avLst/>
          </a:prstGeom>
          <a:noFill/>
        </p:spPr>
      </p:pic>
      <p:pic>
        <p:nvPicPr>
          <p:cNvPr id="1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67665" y="5070531"/>
            <a:ext cx="1057187" cy="424527"/>
          </a:xfrm>
          <a:prstGeom prst="rect">
            <a:avLst/>
          </a:prstGeom>
          <a:noFill/>
        </p:spPr>
      </p:pic>
      <p:pic>
        <p:nvPicPr>
          <p:cNvPr id="1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75276" y="5070531"/>
            <a:ext cx="1057187" cy="424527"/>
          </a:xfrm>
          <a:prstGeom prst="rect">
            <a:avLst/>
          </a:prstGeom>
          <a:noFill/>
        </p:spPr>
      </p:pic>
      <p:pic>
        <p:nvPicPr>
          <p:cNvPr id="1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189657" y="5070530"/>
            <a:ext cx="1057187" cy="42452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5534561"/>
            <a:ext cx="2143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/>
              <a:t>3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5</a:t>
            </a:r>
            <a:endParaRPr lang="ru-RU" sz="8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5534561"/>
            <a:ext cx="1967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= 15</a:t>
            </a:r>
            <a:endParaRPr lang="ru-RU" sz="8000" dirty="0"/>
          </a:p>
        </p:txBody>
      </p:sp>
      <p:pic>
        <p:nvPicPr>
          <p:cNvPr id="39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</a:blip>
          <a:srcRect/>
          <a:stretch>
            <a:fillRect/>
          </a:stretch>
        </p:blipFill>
        <p:spPr bwMode="auto">
          <a:xfrm flipH="1">
            <a:off x="7072330" y="285728"/>
            <a:ext cx="1905191" cy="1071570"/>
          </a:xfrm>
          <a:prstGeom prst="rect">
            <a:avLst/>
          </a:prstGeom>
          <a:noFill/>
        </p:spPr>
      </p:pic>
      <p:pic>
        <p:nvPicPr>
          <p:cNvPr id="4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109639" y="379890"/>
            <a:ext cx="955196" cy="383571"/>
          </a:xfrm>
          <a:prstGeom prst="rect">
            <a:avLst/>
          </a:prstGeom>
          <a:noFill/>
        </p:spPr>
      </p:pic>
      <p:pic>
        <p:nvPicPr>
          <p:cNvPr id="4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681143" y="379891"/>
            <a:ext cx="955196" cy="383571"/>
          </a:xfrm>
          <a:prstGeom prst="rect">
            <a:avLst/>
          </a:prstGeom>
          <a:noFill/>
        </p:spPr>
      </p:pic>
      <p:pic>
        <p:nvPicPr>
          <p:cNvPr id="4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395522" y="379891"/>
            <a:ext cx="955196" cy="383571"/>
          </a:xfrm>
          <a:prstGeom prst="rect">
            <a:avLst/>
          </a:prstGeom>
          <a:noFill/>
        </p:spPr>
      </p:pic>
      <p:pic>
        <p:nvPicPr>
          <p:cNvPr id="4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181340" y="379891"/>
            <a:ext cx="955196" cy="383571"/>
          </a:xfrm>
          <a:prstGeom prst="rect">
            <a:avLst/>
          </a:prstGeom>
          <a:noFill/>
        </p:spPr>
      </p:pic>
      <p:pic>
        <p:nvPicPr>
          <p:cNvPr id="4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824283" y="379891"/>
            <a:ext cx="955196" cy="383571"/>
          </a:xfrm>
          <a:prstGeom prst="rect">
            <a:avLst/>
          </a:prstGeom>
          <a:noFill/>
        </p:spPr>
      </p:pic>
      <p:pic>
        <p:nvPicPr>
          <p:cNvPr id="4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038202" y="1308560"/>
            <a:ext cx="955196" cy="383571"/>
          </a:xfrm>
          <a:prstGeom prst="rect">
            <a:avLst/>
          </a:prstGeom>
          <a:noFill/>
        </p:spPr>
      </p:pic>
      <p:pic>
        <p:nvPicPr>
          <p:cNvPr id="4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681143" y="1237123"/>
            <a:ext cx="955196" cy="383571"/>
          </a:xfrm>
          <a:prstGeom prst="rect">
            <a:avLst/>
          </a:prstGeom>
          <a:noFill/>
        </p:spPr>
      </p:pic>
      <p:pic>
        <p:nvPicPr>
          <p:cNvPr id="4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395522" y="1308561"/>
            <a:ext cx="955196" cy="383571"/>
          </a:xfrm>
          <a:prstGeom prst="rect">
            <a:avLst/>
          </a:prstGeom>
          <a:noFill/>
        </p:spPr>
      </p:pic>
      <p:pic>
        <p:nvPicPr>
          <p:cNvPr id="4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895721" y="1237123"/>
            <a:ext cx="955196" cy="383571"/>
          </a:xfrm>
          <a:prstGeom prst="rect">
            <a:avLst/>
          </a:prstGeom>
          <a:noFill/>
        </p:spPr>
      </p:pic>
      <p:pic>
        <p:nvPicPr>
          <p:cNvPr id="4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109902" y="1308561"/>
            <a:ext cx="955196" cy="383571"/>
          </a:xfrm>
          <a:prstGeom prst="rect">
            <a:avLst/>
          </a:prstGeom>
          <a:noFill/>
        </p:spPr>
      </p:pic>
      <p:pic>
        <p:nvPicPr>
          <p:cNvPr id="5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063188" y="2107265"/>
            <a:ext cx="955196" cy="383571"/>
          </a:xfrm>
          <a:prstGeom prst="rect">
            <a:avLst/>
          </a:prstGeom>
          <a:noFill/>
        </p:spPr>
      </p:pic>
      <p:pic>
        <p:nvPicPr>
          <p:cNvPr id="5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681141" y="2094379"/>
            <a:ext cx="955196" cy="383571"/>
          </a:xfrm>
          <a:prstGeom prst="rect">
            <a:avLst/>
          </a:prstGeom>
          <a:noFill/>
        </p:spPr>
      </p:pic>
      <p:pic>
        <p:nvPicPr>
          <p:cNvPr id="5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349071" y="2035824"/>
            <a:ext cx="955196" cy="383571"/>
          </a:xfrm>
          <a:prstGeom prst="rect">
            <a:avLst/>
          </a:prstGeom>
          <a:noFill/>
        </p:spPr>
      </p:pic>
      <p:pic>
        <p:nvPicPr>
          <p:cNvPr id="5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063453" y="2035825"/>
            <a:ext cx="955196" cy="383571"/>
          </a:xfrm>
          <a:prstGeom prst="rect">
            <a:avLst/>
          </a:prstGeom>
          <a:noFill/>
        </p:spPr>
      </p:pic>
      <p:pic>
        <p:nvPicPr>
          <p:cNvPr id="5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777831" y="2035825"/>
            <a:ext cx="955196" cy="383571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4429124" y="3143248"/>
            <a:ext cx="2237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5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3</a:t>
            </a:r>
            <a:endParaRPr lang="ru-RU" sz="8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3143248"/>
            <a:ext cx="1967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= 15</a:t>
            </a:r>
            <a:endParaRPr lang="ru-RU" sz="8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033306" y="5534561"/>
            <a:ext cx="5110694" cy="132343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FF00"/>
                </a:solidFill>
              </a:rPr>
              <a:t>3 </a:t>
            </a:r>
            <a:r>
              <a:rPr lang="ru-RU" sz="8000" b="1" dirty="0" err="1" smtClean="0">
                <a:solidFill>
                  <a:srgbClr val="00FF00"/>
                </a:solidFill>
              </a:rPr>
              <a:t>х</a:t>
            </a:r>
            <a:r>
              <a:rPr lang="ru-RU" sz="8000" b="1" dirty="0" smtClean="0">
                <a:solidFill>
                  <a:srgbClr val="00FF00"/>
                </a:solidFill>
              </a:rPr>
              <a:t> 5 = 5 </a:t>
            </a:r>
            <a:r>
              <a:rPr lang="ru-RU" sz="8000" b="1" dirty="0" err="1" smtClean="0">
                <a:solidFill>
                  <a:srgbClr val="00FF00"/>
                </a:solidFill>
              </a:rPr>
              <a:t>х</a:t>
            </a:r>
            <a:r>
              <a:rPr lang="ru-RU" sz="8000" b="1" dirty="0" smtClean="0">
                <a:solidFill>
                  <a:srgbClr val="00FF00"/>
                </a:solidFill>
              </a:rPr>
              <a:t> 3</a:t>
            </a:r>
            <a:endParaRPr lang="ru-RU" sz="8000" dirty="0">
              <a:solidFill>
                <a:srgbClr val="00FF00"/>
              </a:solidFill>
            </a:endParaRPr>
          </a:p>
        </p:txBody>
      </p:sp>
      <p:pic>
        <p:nvPicPr>
          <p:cNvPr id="38" name="Picture 2" descr="&amp;Fcy;&amp;ocy;&amp;tcy;&amp;ocy;&amp;rcy;&amp;acy;&amp;mcy;&amp;kcy;&amp;icy; &amp;icy;&amp;zcy; &amp;scy;&amp;iecy;&amp;rcy;&amp;icy;&amp;icy; &quot;&amp;Mcy;&amp;acy;&amp;shcy;&amp;acy; &amp;icy; &amp;mcy;&amp;iecy;&amp;dcy;&amp;vcy;&amp;iecy;&amp;dcy;&amp;softcy;&quot; - &amp;Bcy;&amp;ocy;&amp;lcy;&amp;softcy;&amp;shcy;&amp;iecy;&amp;rcy;&amp;iecy;&amp;chcy;&amp;softcy;&amp;iecy; Soft MIX"/>
          <p:cNvPicPr>
            <a:picLocks noChangeAspect="1" noChangeArrowheads="1"/>
          </p:cNvPicPr>
          <p:nvPr/>
        </p:nvPicPr>
        <p:blipFill>
          <a:blip r:embed="rId6" cstate="print"/>
          <a:srcRect l="70435"/>
          <a:stretch>
            <a:fillRect/>
          </a:stretch>
        </p:blipFill>
        <p:spPr bwMode="auto">
          <a:xfrm>
            <a:off x="3347864" y="2708920"/>
            <a:ext cx="750093" cy="170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6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7504" y="260648"/>
            <a:ext cx="489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вариант </a:t>
            </a:r>
          </a:p>
          <a:p>
            <a:pPr marL="0" marR="0" lvl="0" indent="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оранжерее посадили четыре ряда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 5 штук в каждом. Сколько всего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посадили в оранжерее?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1647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3752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7504" y="1628800"/>
            <a:ext cx="3672408" cy="273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251520" y="4725144"/>
            <a:ext cx="29546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+ 5 + 5 +5= 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4 = 20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148064" y="188640"/>
            <a:ext cx="37444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вариант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оранжерее посадили пять рядов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 4 штук в каждом. Сколько всего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посадили в оранжерее?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5148064" y="1700808"/>
            <a:ext cx="2952328" cy="35283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2160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5004048" y="5445224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+ 4 + 4 + 4 + 4 = 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5 = 20</a:t>
            </a:r>
            <a:endParaRPr lang="ru-RU" sz="3200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564</TotalTime>
  <Words>236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Damask</vt:lpstr>
      <vt:lpstr>Тема: «Переместительное свойство умножения»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«Переместительное свойство умножения»</dc:title>
  <dc:creator>Станислав</dc:creator>
  <cp:lastModifiedBy>Джамиля</cp:lastModifiedBy>
  <cp:revision>57</cp:revision>
  <dcterms:created xsi:type="dcterms:W3CDTF">2015-03-02T14:08:53Z</dcterms:created>
  <dcterms:modified xsi:type="dcterms:W3CDTF">2019-05-20T07:14:31Z</dcterms:modified>
</cp:coreProperties>
</file>