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858180" cy="757230"/>
          </a:xfrm>
        </p:spPr>
        <p:txBody>
          <a:bodyPr>
            <a:normAutofit fontScale="90000"/>
          </a:bodyPr>
          <a:lstStyle/>
          <a:p>
            <a:r>
              <a:rPr lang="ru-RU" sz="4000" cap="all" dirty="0" smtClean="0"/>
              <a:t>ОБОБЩЕНИЕ ЗНАНИЙ ОБ ИМЕНИ ПРИЛАГАТЕЛЬНОМ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636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Урок русского языка в 3 </a:t>
            </a:r>
            <a:r>
              <a:rPr lang="ru-RU" dirty="0" smtClean="0"/>
              <a:t>классе</a:t>
            </a:r>
          </a:p>
          <a:p>
            <a:pPr algn="ctr"/>
            <a:r>
              <a:rPr lang="ru-RU" dirty="0" smtClean="0"/>
              <a:t>п</a:t>
            </a:r>
            <a:r>
              <a:rPr lang="ru-RU" dirty="0" smtClean="0"/>
              <a:t>одготовила  учитель начальных классов МКОУ «СОШ им. А.Ю. </a:t>
            </a:r>
            <a:r>
              <a:rPr lang="ru-RU" dirty="0" err="1" smtClean="0"/>
              <a:t>Байсултанова</a:t>
            </a:r>
            <a:r>
              <a:rPr lang="ru-RU" dirty="0" smtClean="0"/>
              <a:t>»</a:t>
            </a:r>
          </a:p>
          <a:p>
            <a:pPr algn="ctr"/>
            <a:r>
              <a:rPr lang="ru-RU" dirty="0" err="1" smtClean="0"/>
              <a:t>Калабекова</a:t>
            </a:r>
            <a:r>
              <a:rPr lang="ru-RU" dirty="0" smtClean="0"/>
              <a:t> Н.М.</a:t>
            </a:r>
            <a:endParaRPr lang="ru-RU" dirty="0" smtClean="0"/>
          </a:p>
          <a:p>
            <a:pPr algn="ctr"/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User\Рабочий стол\he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214554"/>
            <a:ext cx="6069642" cy="2500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Определить число имён прилагательных, подбирая имена существительные.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Узкая зимняя … .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Красное спелое   … .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Белый душистый … . 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Высокая стройная … .</a:t>
            </a:r>
          </a:p>
          <a:p>
            <a:pPr lvl="0">
              <a:buNone/>
            </a:pPr>
            <a:r>
              <a:rPr lang="ru-RU" sz="3600" b="1" dirty="0" smtClean="0"/>
              <a:t>Образовать множественное число</a:t>
            </a:r>
            <a:endParaRPr lang="ru-RU" sz="3600" dirty="0" smtClean="0"/>
          </a:p>
          <a:p>
            <a:pPr>
              <a:buNone/>
            </a:pP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Узк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зимн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дорог… .</a:t>
            </a:r>
          </a:p>
          <a:p>
            <a:pPr>
              <a:buNone/>
            </a:pP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Красн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спел…  яблок…  .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Бел…    душист…   ландыш… . 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Высок… 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стройн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берёз… .</a:t>
            </a:r>
          </a:p>
          <a:p>
            <a:pPr>
              <a:buNone/>
            </a:pP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1071546"/>
            <a:ext cx="308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Просклонять имя прилагательное вместе с именем  существительным.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И.п.  верный   друг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Р.п.  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   друг…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Д.п. 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   друг…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В.п.  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   друг…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Т.п.  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   друг…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П.п.  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   друг… 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>
              <a:buNone/>
            </a:pP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User\Рабочий стол\405489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8771324" cy="55721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2643182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Comic Sans MS" pitchFamily="66" charset="0"/>
              </a:rPr>
              <a:t>Молодцы!</a:t>
            </a:r>
            <a:endParaRPr lang="ru-RU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785794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Бр.вно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з.рно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гн.здо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м.лчать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м.сной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уд.влять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пл.сать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скр.пучий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бл.стят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ре.кий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м.гкий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тра.ка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кру.ка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тру.ка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ни.кий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сла.кий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берё.ка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хле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кре.кий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 урока: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000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«Обобщение знаний об имени прилагательном»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Образовать сложные имена прилагательные, обозначающие  цвета и оттенки цветов.</a:t>
            </a: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Ярко – ж…</a:t>
            </a: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изумрудно –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</a:t>
            </a: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тёмно – к…</a:t>
            </a: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бледно -  р…</a:t>
            </a: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серебристо – б…</a:t>
            </a: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светло – г…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847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 данным именам прилагательным подберите подходящие по смыслу имена существительные и запишите получившиеся словосочетания.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71810"/>
            <a:ext cx="8186766" cy="36366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9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Свежие , колючий, сладкая, спелая , большое, острый.</a:t>
            </a:r>
          </a:p>
          <a:p>
            <a:pPr>
              <a:buNone/>
            </a:pPr>
            <a:endParaRPr lang="ru-RU" sz="93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9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 для справок: нож, ягода, огурцы, окно, слива, ёж.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Найди антонимы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трусливый                      грубый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здоровый                        дешёвый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дорогой                           старый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молодой                          лживый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правдивый                      храбрый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вежливый                       больной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Найди синонимы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8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маленький       огромный</a:t>
            </a:r>
          </a:p>
          <a:p>
            <a:pPr>
              <a:buNone/>
            </a:pPr>
            <a:r>
              <a:rPr lang="ru-RU" sz="8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быстрый          крошечный</a:t>
            </a:r>
          </a:p>
          <a:p>
            <a:pPr>
              <a:buNone/>
            </a:pPr>
            <a:r>
              <a:rPr lang="ru-RU" sz="8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смелый              шустрый</a:t>
            </a:r>
          </a:p>
          <a:p>
            <a:pPr>
              <a:buNone/>
            </a:pPr>
            <a:r>
              <a:rPr lang="ru-RU" sz="8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большой           храбрый    </a:t>
            </a:r>
          </a:p>
          <a:p>
            <a:pPr>
              <a:buNone/>
            </a:pPr>
            <a:r>
              <a:rPr lang="ru-RU" sz="8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Вставьте пропущенные окончания имён прилагательных, укажите число и род.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Вкусн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 торт,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сладк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ягода,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голуб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небо, любим…   цветок,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полев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цветы,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прозрачн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 вода,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холодн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утро,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вечерн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 новости,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ранн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весна.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solnushko_dlya_det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0042"/>
            <a:ext cx="650085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335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ОБОБЩЕНИЕ ЗНАНИЙ ОБ ИМЕНИ ПРИЛАГАТЕЛЬНОМ </vt:lpstr>
      <vt:lpstr>  </vt:lpstr>
      <vt:lpstr>Тема урока:</vt:lpstr>
      <vt:lpstr>Слайд 4</vt:lpstr>
      <vt:lpstr>К данным именам прилагательным подберите подходящие по смыслу имена существительные и запишите получившиеся словосочетания.</vt:lpstr>
      <vt:lpstr>Найди антонимы</vt:lpstr>
      <vt:lpstr>Найди синонимы</vt:lpstr>
      <vt:lpstr>Вставьте пропущенные окончания имён прилагательных, укажите число и род.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Можаров- Майданская СОШ</dc:title>
  <dc:creator>admin</dc:creator>
  <cp:lastModifiedBy>226</cp:lastModifiedBy>
  <cp:revision>29</cp:revision>
  <dcterms:created xsi:type="dcterms:W3CDTF">2015-03-28T14:36:36Z</dcterms:created>
  <dcterms:modified xsi:type="dcterms:W3CDTF">2018-06-28T08:54:32Z</dcterms:modified>
</cp:coreProperties>
</file>